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6" r:id="rId8"/>
    <p:sldId id="267" r:id="rId9"/>
    <p:sldId id="268" r:id="rId10"/>
    <p:sldId id="269" r:id="rId11"/>
    <p:sldId id="270" r:id="rId12"/>
    <p:sldId id="271" r:id="rId13"/>
    <p:sldId id="272" r:id="rId14"/>
    <p:sldId id="273" r:id="rId15"/>
    <p:sldId id="274" r:id="rId16"/>
    <p:sldId id="275" r:id="rId17"/>
    <p:sldId id="277" r:id="rId18"/>
    <p:sldId id="276" r:id="rId19"/>
    <p:sldId id="278" r:id="rId20"/>
    <p:sldId id="279" r:id="rId21"/>
    <p:sldId id="280" r:id="rId22"/>
    <p:sldId id="281" r:id="rId23"/>
    <p:sldId id="282" r:id="rId24"/>
    <p:sldId id="283" r:id="rId25"/>
    <p:sldId id="284" r:id="rId26"/>
    <p:sldId id="285" r:id="rId27"/>
    <p:sldId id="286" r:id="rId28"/>
    <p:sldId id="287" r:id="rId29"/>
    <p:sldId id="28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94660"/>
  </p:normalViewPr>
  <p:slideViewPr>
    <p:cSldViewPr snapToGrid="0">
      <p:cViewPr varScale="1">
        <p:scale>
          <a:sx n="96" d="100"/>
          <a:sy n="96" d="100"/>
        </p:scale>
        <p:origin x="508"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E9649-7021-E14E-25C8-7706F152B6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078FCD-B15A-70C9-456D-314C688597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419336-1CFD-6053-D3D0-14DD2DA8AE03}"/>
              </a:ext>
            </a:extLst>
          </p:cNvPr>
          <p:cNvSpPr>
            <a:spLocks noGrp="1"/>
          </p:cNvSpPr>
          <p:nvPr>
            <p:ph type="dt" sz="half" idx="10"/>
          </p:nvPr>
        </p:nvSpPr>
        <p:spPr/>
        <p:txBody>
          <a:bodyPr/>
          <a:lstStyle/>
          <a:p>
            <a:fld id="{EEA5E4CC-25A8-412D-A880-DE0F19D1D9DC}" type="datetimeFigureOut">
              <a:rPr lang="en-US" smtClean="0"/>
              <a:t>10/31/2025</a:t>
            </a:fld>
            <a:endParaRPr lang="en-US"/>
          </a:p>
        </p:txBody>
      </p:sp>
      <p:sp>
        <p:nvSpPr>
          <p:cNvPr id="5" name="Footer Placeholder 4">
            <a:extLst>
              <a:ext uri="{FF2B5EF4-FFF2-40B4-BE49-F238E27FC236}">
                <a16:creationId xmlns:a16="http://schemas.microsoft.com/office/drawing/2014/main" id="{A843694D-C9B4-8EC9-25DA-DEAB85737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E17408-45C0-9C42-712B-60CC000509C1}"/>
              </a:ext>
            </a:extLst>
          </p:cNvPr>
          <p:cNvSpPr>
            <a:spLocks noGrp="1"/>
          </p:cNvSpPr>
          <p:nvPr>
            <p:ph type="sldNum" sz="quarter" idx="12"/>
          </p:nvPr>
        </p:nvSpPr>
        <p:spPr/>
        <p:txBody>
          <a:bodyPr/>
          <a:lstStyle/>
          <a:p>
            <a:fld id="{17D3428F-5198-4544-9FB3-84574199FEB2}" type="slidenum">
              <a:rPr lang="en-US" smtClean="0"/>
              <a:t>‹#›</a:t>
            </a:fld>
            <a:endParaRPr lang="en-US"/>
          </a:p>
        </p:txBody>
      </p:sp>
    </p:spTree>
    <p:extLst>
      <p:ext uri="{BB962C8B-B14F-4D97-AF65-F5344CB8AC3E}">
        <p14:creationId xmlns:p14="http://schemas.microsoft.com/office/powerpoint/2010/main" val="2296287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ECB23-AEE2-8122-F46B-93AA7381DF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2D15FB-3CBB-E767-510B-D2465E7BDD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DA901A-5262-CF26-77AE-A01F1D61C7D0}"/>
              </a:ext>
            </a:extLst>
          </p:cNvPr>
          <p:cNvSpPr>
            <a:spLocks noGrp="1"/>
          </p:cNvSpPr>
          <p:nvPr>
            <p:ph type="dt" sz="half" idx="10"/>
          </p:nvPr>
        </p:nvSpPr>
        <p:spPr/>
        <p:txBody>
          <a:bodyPr/>
          <a:lstStyle/>
          <a:p>
            <a:fld id="{EEA5E4CC-25A8-412D-A880-DE0F19D1D9DC}" type="datetimeFigureOut">
              <a:rPr lang="en-US" smtClean="0"/>
              <a:t>10/31/2025</a:t>
            </a:fld>
            <a:endParaRPr lang="en-US"/>
          </a:p>
        </p:txBody>
      </p:sp>
      <p:sp>
        <p:nvSpPr>
          <p:cNvPr id="5" name="Footer Placeholder 4">
            <a:extLst>
              <a:ext uri="{FF2B5EF4-FFF2-40B4-BE49-F238E27FC236}">
                <a16:creationId xmlns:a16="http://schemas.microsoft.com/office/drawing/2014/main" id="{B5B7BBCA-25B4-3BE2-A267-FB71B67FA7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CDE633-600D-3AF4-97E9-41F8BE8B1928}"/>
              </a:ext>
            </a:extLst>
          </p:cNvPr>
          <p:cNvSpPr>
            <a:spLocks noGrp="1"/>
          </p:cNvSpPr>
          <p:nvPr>
            <p:ph type="sldNum" sz="quarter" idx="12"/>
          </p:nvPr>
        </p:nvSpPr>
        <p:spPr/>
        <p:txBody>
          <a:bodyPr/>
          <a:lstStyle/>
          <a:p>
            <a:fld id="{17D3428F-5198-4544-9FB3-84574199FEB2}" type="slidenum">
              <a:rPr lang="en-US" smtClean="0"/>
              <a:t>‹#›</a:t>
            </a:fld>
            <a:endParaRPr lang="en-US"/>
          </a:p>
        </p:txBody>
      </p:sp>
    </p:spTree>
    <p:extLst>
      <p:ext uri="{BB962C8B-B14F-4D97-AF65-F5344CB8AC3E}">
        <p14:creationId xmlns:p14="http://schemas.microsoft.com/office/powerpoint/2010/main" val="2592135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25256B-0ECE-D770-41CD-48576B9BFE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4A82D7-5782-C30E-E1A7-4774F8CC5B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217085-BC46-0A5C-74C7-2F23B2C28E41}"/>
              </a:ext>
            </a:extLst>
          </p:cNvPr>
          <p:cNvSpPr>
            <a:spLocks noGrp="1"/>
          </p:cNvSpPr>
          <p:nvPr>
            <p:ph type="dt" sz="half" idx="10"/>
          </p:nvPr>
        </p:nvSpPr>
        <p:spPr/>
        <p:txBody>
          <a:bodyPr/>
          <a:lstStyle/>
          <a:p>
            <a:fld id="{EEA5E4CC-25A8-412D-A880-DE0F19D1D9DC}" type="datetimeFigureOut">
              <a:rPr lang="en-US" smtClean="0"/>
              <a:t>10/31/2025</a:t>
            </a:fld>
            <a:endParaRPr lang="en-US"/>
          </a:p>
        </p:txBody>
      </p:sp>
      <p:sp>
        <p:nvSpPr>
          <p:cNvPr id="5" name="Footer Placeholder 4">
            <a:extLst>
              <a:ext uri="{FF2B5EF4-FFF2-40B4-BE49-F238E27FC236}">
                <a16:creationId xmlns:a16="http://schemas.microsoft.com/office/drawing/2014/main" id="{363577DE-BA39-92CF-5DFD-623EF36E3F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1D5A2E-D4CC-2E4C-BB5E-3BAD33830D9A}"/>
              </a:ext>
            </a:extLst>
          </p:cNvPr>
          <p:cNvSpPr>
            <a:spLocks noGrp="1"/>
          </p:cNvSpPr>
          <p:nvPr>
            <p:ph type="sldNum" sz="quarter" idx="12"/>
          </p:nvPr>
        </p:nvSpPr>
        <p:spPr/>
        <p:txBody>
          <a:bodyPr/>
          <a:lstStyle/>
          <a:p>
            <a:fld id="{17D3428F-5198-4544-9FB3-84574199FEB2}" type="slidenum">
              <a:rPr lang="en-US" smtClean="0"/>
              <a:t>‹#›</a:t>
            </a:fld>
            <a:endParaRPr lang="en-US"/>
          </a:p>
        </p:txBody>
      </p:sp>
    </p:spTree>
    <p:extLst>
      <p:ext uri="{BB962C8B-B14F-4D97-AF65-F5344CB8AC3E}">
        <p14:creationId xmlns:p14="http://schemas.microsoft.com/office/powerpoint/2010/main" val="2648934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A5926-439B-8F79-A997-AC2B404274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FFD060-9112-3C8E-5B3C-F661CD613E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F58431-4C52-F8EF-01F7-EF59CC0C5769}"/>
              </a:ext>
            </a:extLst>
          </p:cNvPr>
          <p:cNvSpPr>
            <a:spLocks noGrp="1"/>
          </p:cNvSpPr>
          <p:nvPr>
            <p:ph type="dt" sz="half" idx="10"/>
          </p:nvPr>
        </p:nvSpPr>
        <p:spPr/>
        <p:txBody>
          <a:bodyPr/>
          <a:lstStyle/>
          <a:p>
            <a:fld id="{EEA5E4CC-25A8-412D-A880-DE0F19D1D9DC}" type="datetimeFigureOut">
              <a:rPr lang="en-US" smtClean="0"/>
              <a:t>10/31/2025</a:t>
            </a:fld>
            <a:endParaRPr lang="en-US"/>
          </a:p>
        </p:txBody>
      </p:sp>
      <p:sp>
        <p:nvSpPr>
          <p:cNvPr id="5" name="Footer Placeholder 4">
            <a:extLst>
              <a:ext uri="{FF2B5EF4-FFF2-40B4-BE49-F238E27FC236}">
                <a16:creationId xmlns:a16="http://schemas.microsoft.com/office/drawing/2014/main" id="{B9390E80-6BA4-B643-F9F5-4A172B5F95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F7BE8C-152A-EC5A-4793-4FF80E35B381}"/>
              </a:ext>
            </a:extLst>
          </p:cNvPr>
          <p:cNvSpPr>
            <a:spLocks noGrp="1"/>
          </p:cNvSpPr>
          <p:nvPr>
            <p:ph type="sldNum" sz="quarter" idx="12"/>
          </p:nvPr>
        </p:nvSpPr>
        <p:spPr/>
        <p:txBody>
          <a:bodyPr/>
          <a:lstStyle/>
          <a:p>
            <a:fld id="{17D3428F-5198-4544-9FB3-84574199FEB2}" type="slidenum">
              <a:rPr lang="en-US" smtClean="0"/>
              <a:t>‹#›</a:t>
            </a:fld>
            <a:endParaRPr lang="en-US"/>
          </a:p>
        </p:txBody>
      </p:sp>
    </p:spTree>
    <p:extLst>
      <p:ext uri="{BB962C8B-B14F-4D97-AF65-F5344CB8AC3E}">
        <p14:creationId xmlns:p14="http://schemas.microsoft.com/office/powerpoint/2010/main" val="3379661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D1BB6-2747-83E9-9609-6286E40B1E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43CD52-11D2-2482-9E64-6371C81942E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CF0BE4-5B97-4489-EF82-DA804FF4EEEB}"/>
              </a:ext>
            </a:extLst>
          </p:cNvPr>
          <p:cNvSpPr>
            <a:spLocks noGrp="1"/>
          </p:cNvSpPr>
          <p:nvPr>
            <p:ph type="dt" sz="half" idx="10"/>
          </p:nvPr>
        </p:nvSpPr>
        <p:spPr/>
        <p:txBody>
          <a:bodyPr/>
          <a:lstStyle/>
          <a:p>
            <a:fld id="{EEA5E4CC-25A8-412D-A880-DE0F19D1D9DC}" type="datetimeFigureOut">
              <a:rPr lang="en-US" smtClean="0"/>
              <a:t>10/31/2025</a:t>
            </a:fld>
            <a:endParaRPr lang="en-US"/>
          </a:p>
        </p:txBody>
      </p:sp>
      <p:sp>
        <p:nvSpPr>
          <p:cNvPr id="5" name="Footer Placeholder 4">
            <a:extLst>
              <a:ext uri="{FF2B5EF4-FFF2-40B4-BE49-F238E27FC236}">
                <a16:creationId xmlns:a16="http://schemas.microsoft.com/office/drawing/2014/main" id="{22B2B89D-1CC3-1798-8837-648E48F9AB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8EDF06-6C3D-1988-1435-79116B75F5A3}"/>
              </a:ext>
            </a:extLst>
          </p:cNvPr>
          <p:cNvSpPr>
            <a:spLocks noGrp="1"/>
          </p:cNvSpPr>
          <p:nvPr>
            <p:ph type="sldNum" sz="quarter" idx="12"/>
          </p:nvPr>
        </p:nvSpPr>
        <p:spPr/>
        <p:txBody>
          <a:bodyPr/>
          <a:lstStyle/>
          <a:p>
            <a:fld id="{17D3428F-5198-4544-9FB3-84574199FEB2}" type="slidenum">
              <a:rPr lang="en-US" smtClean="0"/>
              <a:t>‹#›</a:t>
            </a:fld>
            <a:endParaRPr lang="en-US"/>
          </a:p>
        </p:txBody>
      </p:sp>
    </p:spTree>
    <p:extLst>
      <p:ext uri="{BB962C8B-B14F-4D97-AF65-F5344CB8AC3E}">
        <p14:creationId xmlns:p14="http://schemas.microsoft.com/office/powerpoint/2010/main" val="2541100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36709-EDB1-F1C7-4497-C21FC0E094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8481EC-B928-3CFB-649A-1176F60961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80F4B0-4B6D-8A26-7573-359188F087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1EAA7B-6872-CB56-E664-BCB37BE4A6C3}"/>
              </a:ext>
            </a:extLst>
          </p:cNvPr>
          <p:cNvSpPr>
            <a:spLocks noGrp="1"/>
          </p:cNvSpPr>
          <p:nvPr>
            <p:ph type="dt" sz="half" idx="10"/>
          </p:nvPr>
        </p:nvSpPr>
        <p:spPr/>
        <p:txBody>
          <a:bodyPr/>
          <a:lstStyle/>
          <a:p>
            <a:fld id="{EEA5E4CC-25A8-412D-A880-DE0F19D1D9DC}" type="datetimeFigureOut">
              <a:rPr lang="en-US" smtClean="0"/>
              <a:t>10/31/2025</a:t>
            </a:fld>
            <a:endParaRPr lang="en-US"/>
          </a:p>
        </p:txBody>
      </p:sp>
      <p:sp>
        <p:nvSpPr>
          <p:cNvPr id="6" name="Footer Placeholder 5">
            <a:extLst>
              <a:ext uri="{FF2B5EF4-FFF2-40B4-BE49-F238E27FC236}">
                <a16:creationId xmlns:a16="http://schemas.microsoft.com/office/drawing/2014/main" id="{49066F4A-D157-54F9-D60A-510CC1F70E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30B1FD-0F6D-F802-816E-260EDCFFC68B}"/>
              </a:ext>
            </a:extLst>
          </p:cNvPr>
          <p:cNvSpPr>
            <a:spLocks noGrp="1"/>
          </p:cNvSpPr>
          <p:nvPr>
            <p:ph type="sldNum" sz="quarter" idx="12"/>
          </p:nvPr>
        </p:nvSpPr>
        <p:spPr/>
        <p:txBody>
          <a:bodyPr/>
          <a:lstStyle/>
          <a:p>
            <a:fld id="{17D3428F-5198-4544-9FB3-84574199FEB2}" type="slidenum">
              <a:rPr lang="en-US" smtClean="0"/>
              <a:t>‹#›</a:t>
            </a:fld>
            <a:endParaRPr lang="en-US"/>
          </a:p>
        </p:txBody>
      </p:sp>
    </p:spTree>
    <p:extLst>
      <p:ext uri="{BB962C8B-B14F-4D97-AF65-F5344CB8AC3E}">
        <p14:creationId xmlns:p14="http://schemas.microsoft.com/office/powerpoint/2010/main" val="4277045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AAC8C-E0B6-1BC8-E4A5-7EDBE34AD7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EF9DD4-9072-55C8-E07E-D8BB0D38C0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3894FD-ECD6-33D8-5F7F-B8EE8DA981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B6A04D-B28D-17D3-1F83-02E3BE2F0B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4F2D1A-6725-0368-51F1-966E738EE7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2312E5-8681-AAF2-051A-5BED96E9153E}"/>
              </a:ext>
            </a:extLst>
          </p:cNvPr>
          <p:cNvSpPr>
            <a:spLocks noGrp="1"/>
          </p:cNvSpPr>
          <p:nvPr>
            <p:ph type="dt" sz="half" idx="10"/>
          </p:nvPr>
        </p:nvSpPr>
        <p:spPr/>
        <p:txBody>
          <a:bodyPr/>
          <a:lstStyle/>
          <a:p>
            <a:fld id="{EEA5E4CC-25A8-412D-A880-DE0F19D1D9DC}" type="datetimeFigureOut">
              <a:rPr lang="en-US" smtClean="0"/>
              <a:t>10/31/2025</a:t>
            </a:fld>
            <a:endParaRPr lang="en-US"/>
          </a:p>
        </p:txBody>
      </p:sp>
      <p:sp>
        <p:nvSpPr>
          <p:cNvPr id="8" name="Footer Placeholder 7">
            <a:extLst>
              <a:ext uri="{FF2B5EF4-FFF2-40B4-BE49-F238E27FC236}">
                <a16:creationId xmlns:a16="http://schemas.microsoft.com/office/drawing/2014/main" id="{64420ACE-7F39-F22C-F8A1-55E9A318DE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040BC3-D585-01D7-B690-61294023CB5C}"/>
              </a:ext>
            </a:extLst>
          </p:cNvPr>
          <p:cNvSpPr>
            <a:spLocks noGrp="1"/>
          </p:cNvSpPr>
          <p:nvPr>
            <p:ph type="sldNum" sz="quarter" idx="12"/>
          </p:nvPr>
        </p:nvSpPr>
        <p:spPr/>
        <p:txBody>
          <a:bodyPr/>
          <a:lstStyle/>
          <a:p>
            <a:fld id="{17D3428F-5198-4544-9FB3-84574199FEB2}" type="slidenum">
              <a:rPr lang="en-US" smtClean="0"/>
              <a:t>‹#›</a:t>
            </a:fld>
            <a:endParaRPr lang="en-US"/>
          </a:p>
        </p:txBody>
      </p:sp>
    </p:spTree>
    <p:extLst>
      <p:ext uri="{BB962C8B-B14F-4D97-AF65-F5344CB8AC3E}">
        <p14:creationId xmlns:p14="http://schemas.microsoft.com/office/powerpoint/2010/main" val="4207707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A7625-C586-AD9A-C9C2-69F4ABD12E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27DA75-48A3-9C09-04AE-C7DCC3427BEA}"/>
              </a:ext>
            </a:extLst>
          </p:cNvPr>
          <p:cNvSpPr>
            <a:spLocks noGrp="1"/>
          </p:cNvSpPr>
          <p:nvPr>
            <p:ph type="dt" sz="half" idx="10"/>
          </p:nvPr>
        </p:nvSpPr>
        <p:spPr/>
        <p:txBody>
          <a:bodyPr/>
          <a:lstStyle/>
          <a:p>
            <a:fld id="{EEA5E4CC-25A8-412D-A880-DE0F19D1D9DC}" type="datetimeFigureOut">
              <a:rPr lang="en-US" smtClean="0"/>
              <a:t>10/31/2025</a:t>
            </a:fld>
            <a:endParaRPr lang="en-US"/>
          </a:p>
        </p:txBody>
      </p:sp>
      <p:sp>
        <p:nvSpPr>
          <p:cNvPr id="4" name="Footer Placeholder 3">
            <a:extLst>
              <a:ext uri="{FF2B5EF4-FFF2-40B4-BE49-F238E27FC236}">
                <a16:creationId xmlns:a16="http://schemas.microsoft.com/office/drawing/2014/main" id="{1EFC772B-A1BE-5D28-1BE7-56FE59B198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775B0B-577E-7D88-580C-68E8BAE1F663}"/>
              </a:ext>
            </a:extLst>
          </p:cNvPr>
          <p:cNvSpPr>
            <a:spLocks noGrp="1"/>
          </p:cNvSpPr>
          <p:nvPr>
            <p:ph type="sldNum" sz="quarter" idx="12"/>
          </p:nvPr>
        </p:nvSpPr>
        <p:spPr/>
        <p:txBody>
          <a:bodyPr/>
          <a:lstStyle/>
          <a:p>
            <a:fld id="{17D3428F-5198-4544-9FB3-84574199FEB2}" type="slidenum">
              <a:rPr lang="en-US" smtClean="0"/>
              <a:t>‹#›</a:t>
            </a:fld>
            <a:endParaRPr lang="en-US"/>
          </a:p>
        </p:txBody>
      </p:sp>
    </p:spTree>
    <p:extLst>
      <p:ext uri="{BB962C8B-B14F-4D97-AF65-F5344CB8AC3E}">
        <p14:creationId xmlns:p14="http://schemas.microsoft.com/office/powerpoint/2010/main" val="3803064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D81605-0429-0789-CA74-C7933416E396}"/>
              </a:ext>
            </a:extLst>
          </p:cNvPr>
          <p:cNvSpPr>
            <a:spLocks noGrp="1"/>
          </p:cNvSpPr>
          <p:nvPr>
            <p:ph type="dt" sz="half" idx="10"/>
          </p:nvPr>
        </p:nvSpPr>
        <p:spPr/>
        <p:txBody>
          <a:bodyPr/>
          <a:lstStyle/>
          <a:p>
            <a:fld id="{EEA5E4CC-25A8-412D-A880-DE0F19D1D9DC}" type="datetimeFigureOut">
              <a:rPr lang="en-US" smtClean="0"/>
              <a:t>10/31/2025</a:t>
            </a:fld>
            <a:endParaRPr lang="en-US"/>
          </a:p>
        </p:txBody>
      </p:sp>
      <p:sp>
        <p:nvSpPr>
          <p:cNvPr id="3" name="Footer Placeholder 2">
            <a:extLst>
              <a:ext uri="{FF2B5EF4-FFF2-40B4-BE49-F238E27FC236}">
                <a16:creationId xmlns:a16="http://schemas.microsoft.com/office/drawing/2014/main" id="{2933E0AF-55AC-DF49-5741-F5C86203D5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DAACD1-F937-3FD0-20D8-AA6B3114A5CE}"/>
              </a:ext>
            </a:extLst>
          </p:cNvPr>
          <p:cNvSpPr>
            <a:spLocks noGrp="1"/>
          </p:cNvSpPr>
          <p:nvPr>
            <p:ph type="sldNum" sz="quarter" idx="12"/>
          </p:nvPr>
        </p:nvSpPr>
        <p:spPr/>
        <p:txBody>
          <a:bodyPr/>
          <a:lstStyle/>
          <a:p>
            <a:fld id="{17D3428F-5198-4544-9FB3-84574199FEB2}" type="slidenum">
              <a:rPr lang="en-US" smtClean="0"/>
              <a:t>‹#›</a:t>
            </a:fld>
            <a:endParaRPr lang="en-US"/>
          </a:p>
        </p:txBody>
      </p:sp>
    </p:spTree>
    <p:extLst>
      <p:ext uri="{BB962C8B-B14F-4D97-AF65-F5344CB8AC3E}">
        <p14:creationId xmlns:p14="http://schemas.microsoft.com/office/powerpoint/2010/main" val="965558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98D03-835D-76E5-C8E3-6FC8C07944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865301-D719-F51A-0ABC-A5C21FF3D0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CC8A49-93BF-4A00-BF42-C9A58DE9ED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8D7687-D3A8-2BE6-F9A5-19DD281A7CA5}"/>
              </a:ext>
            </a:extLst>
          </p:cNvPr>
          <p:cNvSpPr>
            <a:spLocks noGrp="1"/>
          </p:cNvSpPr>
          <p:nvPr>
            <p:ph type="dt" sz="half" idx="10"/>
          </p:nvPr>
        </p:nvSpPr>
        <p:spPr/>
        <p:txBody>
          <a:bodyPr/>
          <a:lstStyle/>
          <a:p>
            <a:fld id="{EEA5E4CC-25A8-412D-A880-DE0F19D1D9DC}" type="datetimeFigureOut">
              <a:rPr lang="en-US" smtClean="0"/>
              <a:t>10/31/2025</a:t>
            </a:fld>
            <a:endParaRPr lang="en-US"/>
          </a:p>
        </p:txBody>
      </p:sp>
      <p:sp>
        <p:nvSpPr>
          <p:cNvPr id="6" name="Footer Placeholder 5">
            <a:extLst>
              <a:ext uri="{FF2B5EF4-FFF2-40B4-BE49-F238E27FC236}">
                <a16:creationId xmlns:a16="http://schemas.microsoft.com/office/drawing/2014/main" id="{68E47A59-6977-41B1-FF86-661E119676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0D31B3-BABD-D82C-4FAF-2F37519188BB}"/>
              </a:ext>
            </a:extLst>
          </p:cNvPr>
          <p:cNvSpPr>
            <a:spLocks noGrp="1"/>
          </p:cNvSpPr>
          <p:nvPr>
            <p:ph type="sldNum" sz="quarter" idx="12"/>
          </p:nvPr>
        </p:nvSpPr>
        <p:spPr/>
        <p:txBody>
          <a:bodyPr/>
          <a:lstStyle/>
          <a:p>
            <a:fld id="{17D3428F-5198-4544-9FB3-84574199FEB2}" type="slidenum">
              <a:rPr lang="en-US" smtClean="0"/>
              <a:t>‹#›</a:t>
            </a:fld>
            <a:endParaRPr lang="en-US"/>
          </a:p>
        </p:txBody>
      </p:sp>
    </p:spTree>
    <p:extLst>
      <p:ext uri="{BB962C8B-B14F-4D97-AF65-F5344CB8AC3E}">
        <p14:creationId xmlns:p14="http://schemas.microsoft.com/office/powerpoint/2010/main" val="1896425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86188-DC6C-D6F6-B842-C876B026D0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5D07AB-427C-0741-E60C-F6E8600079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0DC14B-89EC-FF9C-DABF-EDF82AC97F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3317D9-285C-AE7F-EFE9-93B8F647FCD9}"/>
              </a:ext>
            </a:extLst>
          </p:cNvPr>
          <p:cNvSpPr>
            <a:spLocks noGrp="1"/>
          </p:cNvSpPr>
          <p:nvPr>
            <p:ph type="dt" sz="half" idx="10"/>
          </p:nvPr>
        </p:nvSpPr>
        <p:spPr/>
        <p:txBody>
          <a:bodyPr/>
          <a:lstStyle/>
          <a:p>
            <a:fld id="{EEA5E4CC-25A8-412D-A880-DE0F19D1D9DC}" type="datetimeFigureOut">
              <a:rPr lang="en-US" smtClean="0"/>
              <a:t>10/31/2025</a:t>
            </a:fld>
            <a:endParaRPr lang="en-US"/>
          </a:p>
        </p:txBody>
      </p:sp>
      <p:sp>
        <p:nvSpPr>
          <p:cNvPr id="6" name="Footer Placeholder 5">
            <a:extLst>
              <a:ext uri="{FF2B5EF4-FFF2-40B4-BE49-F238E27FC236}">
                <a16:creationId xmlns:a16="http://schemas.microsoft.com/office/drawing/2014/main" id="{42FE8457-7EEE-96C0-A566-A5F7C412FA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A9420F-3F9C-E23E-EFAF-91F1897FD45A}"/>
              </a:ext>
            </a:extLst>
          </p:cNvPr>
          <p:cNvSpPr>
            <a:spLocks noGrp="1"/>
          </p:cNvSpPr>
          <p:nvPr>
            <p:ph type="sldNum" sz="quarter" idx="12"/>
          </p:nvPr>
        </p:nvSpPr>
        <p:spPr/>
        <p:txBody>
          <a:bodyPr/>
          <a:lstStyle/>
          <a:p>
            <a:fld id="{17D3428F-5198-4544-9FB3-84574199FEB2}" type="slidenum">
              <a:rPr lang="en-US" smtClean="0"/>
              <a:t>‹#›</a:t>
            </a:fld>
            <a:endParaRPr lang="en-US"/>
          </a:p>
        </p:txBody>
      </p:sp>
    </p:spTree>
    <p:extLst>
      <p:ext uri="{BB962C8B-B14F-4D97-AF65-F5344CB8AC3E}">
        <p14:creationId xmlns:p14="http://schemas.microsoft.com/office/powerpoint/2010/main" val="23114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3DC3E1-8373-1A25-1CCB-BCD3A3A7D5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4DE4C8-A36B-6845-0BF8-2E2ECE73EC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8C81E6-DC38-5748-139D-A9E1F5F7E7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EA5E4CC-25A8-412D-A880-DE0F19D1D9DC}" type="datetimeFigureOut">
              <a:rPr lang="en-US" smtClean="0"/>
              <a:t>10/31/2025</a:t>
            </a:fld>
            <a:endParaRPr lang="en-US"/>
          </a:p>
        </p:txBody>
      </p:sp>
      <p:sp>
        <p:nvSpPr>
          <p:cNvPr id="5" name="Footer Placeholder 4">
            <a:extLst>
              <a:ext uri="{FF2B5EF4-FFF2-40B4-BE49-F238E27FC236}">
                <a16:creationId xmlns:a16="http://schemas.microsoft.com/office/drawing/2014/main" id="{08BD2D96-A46B-6A94-6851-8503648C38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C71EC60-A369-8C62-A06B-1C81A7E90C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7D3428F-5198-4544-9FB3-84574199FEB2}" type="slidenum">
              <a:rPr lang="en-US" smtClean="0"/>
              <a:t>‹#›</a:t>
            </a:fld>
            <a:endParaRPr lang="en-US"/>
          </a:p>
        </p:txBody>
      </p:sp>
    </p:spTree>
    <p:extLst>
      <p:ext uri="{BB962C8B-B14F-4D97-AF65-F5344CB8AC3E}">
        <p14:creationId xmlns:p14="http://schemas.microsoft.com/office/powerpoint/2010/main" val="619454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5" descr="A close-up of hands reaching out to each other&#10;&#10;AI-generated content may be incorrect.">
            <a:extLst>
              <a:ext uri="{FF2B5EF4-FFF2-40B4-BE49-F238E27FC236}">
                <a16:creationId xmlns:a16="http://schemas.microsoft.com/office/drawing/2014/main" id="{A5D67F99-300A-C4E1-ED70-F77F8A4F183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9236" r="14750" b="1"/>
          <a:stretch>
            <a:fill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816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F9B51-1E9A-8CCD-B633-C589F39E9CE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6AA992-B00D-E307-7516-6B95656BFBC5}"/>
              </a:ext>
            </a:extLst>
          </p:cNvPr>
          <p:cNvSpPr>
            <a:spLocks noGrp="1"/>
          </p:cNvSpPr>
          <p:nvPr>
            <p:ph idx="1"/>
          </p:nvPr>
        </p:nvSpPr>
        <p:spPr>
          <a:xfrm>
            <a:off x="572530" y="754470"/>
            <a:ext cx="11046940" cy="5349060"/>
          </a:xfrm>
        </p:spPr>
        <p:txBody>
          <a:bodyPr>
            <a:normAutofit/>
          </a:bodyPr>
          <a:lstStyle/>
          <a:p>
            <a:pPr marL="0" indent="0">
              <a:buNone/>
            </a:pPr>
            <a:r>
              <a:rPr lang="en-US" sz="5400" dirty="0">
                <a:latin typeface="Calibri" panose="020F0502020204030204" pitchFamily="34" charset="0"/>
                <a:ea typeface="Calibri" panose="020F0502020204030204" pitchFamily="34" charset="0"/>
                <a:cs typeface="Calibri" panose="020F0502020204030204" pitchFamily="34" charset="0"/>
              </a:rPr>
              <a:t>Romans 8:28</a:t>
            </a:r>
          </a:p>
          <a:p>
            <a:pPr marL="0" indent="0">
              <a:buNone/>
            </a:pPr>
            <a:r>
              <a:rPr lang="en-US" sz="5400" b="1" i="1" dirty="0">
                <a:latin typeface="Times New Roman" panose="02020603050405020304" pitchFamily="18" charset="0"/>
                <a:cs typeface="Times New Roman" panose="02020603050405020304" pitchFamily="18" charset="0"/>
              </a:rPr>
              <a:t>“And we know that in all things God works for the good of those who love Him, who have been called according to His purpose.”</a:t>
            </a:r>
            <a:r>
              <a:rPr lang="en-US" sz="5400" dirty="0">
                <a:latin typeface="Times New Roman" panose="02020603050405020304" pitchFamily="18" charset="0"/>
                <a:cs typeface="Times New Roman" panose="02020603050405020304" pitchFamily="18" charset="0"/>
              </a:rPr>
              <a:t> </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2677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8D1CC-B3B2-C327-A6AE-BF8436BF70E9}"/>
            </a:ext>
          </a:extLst>
        </p:cNvPr>
        <p:cNvGrpSpPr/>
        <p:nvPr/>
      </p:nvGrpSpPr>
      <p:grpSpPr>
        <a:xfrm>
          <a:off x="0" y="0"/>
          <a:ext cx="0" cy="0"/>
          <a:chOff x="0" y="0"/>
          <a:chExt cx="0" cy="0"/>
        </a:xfrm>
      </p:grpSpPr>
      <p:pic>
        <p:nvPicPr>
          <p:cNvPr id="4" name="Content Placeholder 3" descr="A person and person holding a book&#10;&#10;AI-generated content may be incorrect.">
            <a:extLst>
              <a:ext uri="{FF2B5EF4-FFF2-40B4-BE49-F238E27FC236}">
                <a16:creationId xmlns:a16="http://schemas.microsoft.com/office/drawing/2014/main" id="{D1F43F12-A434-DA51-537E-F820CAD57D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3655" y="75285"/>
            <a:ext cx="3768810" cy="6700108"/>
          </a:xfrm>
        </p:spPr>
      </p:pic>
    </p:spTree>
    <p:extLst>
      <p:ext uri="{BB962C8B-B14F-4D97-AF65-F5344CB8AC3E}">
        <p14:creationId xmlns:p14="http://schemas.microsoft.com/office/powerpoint/2010/main" val="1625750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B1D8E-EA47-49F2-3C77-E544193994F0}"/>
            </a:ext>
          </a:extLst>
        </p:cNvPr>
        <p:cNvGrpSpPr/>
        <p:nvPr/>
      </p:nvGrpSpPr>
      <p:grpSpPr>
        <a:xfrm>
          <a:off x="0" y="0"/>
          <a:ext cx="0" cy="0"/>
          <a:chOff x="0" y="0"/>
          <a:chExt cx="0" cy="0"/>
        </a:xfrm>
      </p:grpSpPr>
      <p:pic>
        <p:nvPicPr>
          <p:cNvPr id="4" name="Content Placeholder 3" descr="A logo of a post office&#10;&#10;AI-generated content may be incorrect.">
            <a:extLst>
              <a:ext uri="{FF2B5EF4-FFF2-40B4-BE49-F238E27FC236}">
                <a16:creationId xmlns:a16="http://schemas.microsoft.com/office/drawing/2014/main" id="{24764A2E-8F1A-8646-9C6C-EF7B1FF98C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34464" y="672712"/>
            <a:ext cx="5275904" cy="5357385"/>
          </a:xfrm>
        </p:spPr>
      </p:pic>
    </p:spTree>
    <p:extLst>
      <p:ext uri="{BB962C8B-B14F-4D97-AF65-F5344CB8AC3E}">
        <p14:creationId xmlns:p14="http://schemas.microsoft.com/office/powerpoint/2010/main" val="3534200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F14E6-9A6D-84D1-CE9F-475F5777EC15}"/>
            </a:ext>
          </a:extLst>
        </p:cNvPr>
        <p:cNvGrpSpPr/>
        <p:nvPr/>
      </p:nvGrpSpPr>
      <p:grpSpPr>
        <a:xfrm>
          <a:off x="0" y="0"/>
          <a:ext cx="0" cy="0"/>
          <a:chOff x="0" y="0"/>
          <a:chExt cx="0" cy="0"/>
        </a:xfrm>
      </p:grpSpPr>
      <p:pic>
        <p:nvPicPr>
          <p:cNvPr id="6" name="Content Placeholder 5" descr="Diagram of a diagram of a refrigerator system&#10;&#10;AI-generated content may be incorrect.">
            <a:extLst>
              <a:ext uri="{FF2B5EF4-FFF2-40B4-BE49-F238E27FC236}">
                <a16:creationId xmlns:a16="http://schemas.microsoft.com/office/drawing/2014/main" id="{2E9F4131-A0E9-2632-E599-221FEBBEF2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7034" y="259492"/>
            <a:ext cx="11337932" cy="6339016"/>
          </a:xfrm>
        </p:spPr>
      </p:pic>
    </p:spTree>
    <p:extLst>
      <p:ext uri="{BB962C8B-B14F-4D97-AF65-F5344CB8AC3E}">
        <p14:creationId xmlns:p14="http://schemas.microsoft.com/office/powerpoint/2010/main" val="984998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B82B9-0B94-2CA3-09CC-61561A809C8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F9DC8E-CB81-F7D5-36B7-647CD0AC88A4}"/>
              </a:ext>
            </a:extLst>
          </p:cNvPr>
          <p:cNvSpPr>
            <a:spLocks noGrp="1"/>
          </p:cNvSpPr>
          <p:nvPr>
            <p:ph idx="1"/>
          </p:nvPr>
        </p:nvSpPr>
        <p:spPr>
          <a:xfrm>
            <a:off x="572530" y="754470"/>
            <a:ext cx="11046940" cy="5349060"/>
          </a:xfrm>
        </p:spPr>
        <p:txBody>
          <a:bodyPr>
            <a:normAutofit/>
          </a:bodyPr>
          <a:lstStyle/>
          <a:p>
            <a:pPr marL="0" indent="0" algn="ctr">
              <a:buNone/>
            </a:pPr>
            <a:r>
              <a:rPr lang="en-US" sz="6000" dirty="0">
                <a:latin typeface="Calibri" panose="020F0502020204030204" pitchFamily="34" charset="0"/>
                <a:ea typeface="Calibri" panose="020F0502020204030204" pitchFamily="34" charset="0"/>
                <a:cs typeface="Calibri" panose="020F0502020204030204" pitchFamily="34" charset="0"/>
              </a:rPr>
              <a:t>Restaurant Equipment</a:t>
            </a:r>
          </a:p>
          <a:p>
            <a:pPr marL="0" indent="0">
              <a:buNone/>
            </a:pPr>
            <a:r>
              <a:rPr lang="en-US" sz="6000" dirty="0">
                <a:latin typeface="Calibri" panose="020F0502020204030204" pitchFamily="34" charset="0"/>
                <a:ea typeface="Calibri" panose="020F0502020204030204" pitchFamily="34" charset="0"/>
                <a:cs typeface="Calibri" panose="020F0502020204030204" pitchFamily="34" charset="0"/>
              </a:rPr>
              <a:t>Cooking Equipment … </a:t>
            </a:r>
          </a:p>
          <a:p>
            <a:pPr marL="0" indent="0" algn="ctr">
              <a:buNone/>
            </a:pPr>
            <a:r>
              <a:rPr lang="en-US" sz="6000" dirty="0">
                <a:latin typeface="Calibri" panose="020F0502020204030204" pitchFamily="34" charset="0"/>
                <a:ea typeface="Calibri" panose="020F0502020204030204" pitchFamily="34" charset="0"/>
                <a:cs typeface="Calibri" panose="020F0502020204030204" pitchFamily="34" charset="0"/>
              </a:rPr>
              <a:t>ovens, griddles, broilers, microwave ovens, steamers, kettles, fryers, commercial toasters, etc.</a:t>
            </a:r>
          </a:p>
          <a:p>
            <a:pPr marL="0" indent="0">
              <a:buNone/>
            </a:pP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0527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89770-8CFB-F918-C902-C3E5BDA3748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CA67BF-8409-D863-E359-897802C37434}"/>
              </a:ext>
            </a:extLst>
          </p:cNvPr>
          <p:cNvSpPr>
            <a:spLocks noGrp="1"/>
          </p:cNvSpPr>
          <p:nvPr>
            <p:ph idx="1"/>
          </p:nvPr>
        </p:nvSpPr>
        <p:spPr>
          <a:xfrm>
            <a:off x="572530" y="754470"/>
            <a:ext cx="11046940" cy="5349060"/>
          </a:xfrm>
        </p:spPr>
        <p:txBody>
          <a:bodyPr>
            <a:normAutofit/>
          </a:bodyPr>
          <a:lstStyle/>
          <a:p>
            <a:pPr marL="0" indent="0" algn="ctr">
              <a:buNone/>
            </a:pPr>
            <a:r>
              <a:rPr lang="en-US" sz="6000" dirty="0">
                <a:latin typeface="Calibri" panose="020F0502020204030204" pitchFamily="34" charset="0"/>
                <a:ea typeface="Calibri" panose="020F0502020204030204" pitchFamily="34" charset="0"/>
                <a:cs typeface="Calibri" panose="020F0502020204030204" pitchFamily="34" charset="0"/>
              </a:rPr>
              <a:t>Restaurant Equipment</a:t>
            </a:r>
          </a:p>
          <a:p>
            <a:pPr marL="0" indent="0">
              <a:buNone/>
            </a:pPr>
            <a:r>
              <a:rPr lang="en-US" sz="6000" dirty="0">
                <a:latin typeface="Calibri" panose="020F0502020204030204" pitchFamily="34" charset="0"/>
                <a:ea typeface="Calibri" panose="020F0502020204030204" pitchFamily="34" charset="0"/>
                <a:cs typeface="Calibri" panose="020F0502020204030204" pitchFamily="34" charset="0"/>
              </a:rPr>
              <a:t>Refrigeration Equipment … </a:t>
            </a:r>
          </a:p>
          <a:p>
            <a:pPr marL="0" indent="0" algn="ctr">
              <a:buNone/>
            </a:pPr>
            <a:r>
              <a:rPr lang="en-US" sz="6000" dirty="0">
                <a:latin typeface="Calibri" panose="020F0502020204030204" pitchFamily="34" charset="0"/>
                <a:ea typeface="Calibri" panose="020F0502020204030204" pitchFamily="34" charset="0"/>
                <a:cs typeface="Calibri" panose="020F0502020204030204" pitchFamily="34" charset="0"/>
              </a:rPr>
              <a:t>Walk-in Coolers and Freezers, smaller coolers and freezers, ice machines, soft-serve ice cream machines, etc.</a:t>
            </a:r>
          </a:p>
          <a:p>
            <a:pPr marL="0" indent="0">
              <a:buNone/>
            </a:pP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3163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62A9E-F39B-27D8-2A7D-20B0F4EA8F5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CCA781-E9E4-5D99-7BD1-AEA92F52ACFC}"/>
              </a:ext>
            </a:extLst>
          </p:cNvPr>
          <p:cNvSpPr>
            <a:spLocks noGrp="1"/>
          </p:cNvSpPr>
          <p:nvPr>
            <p:ph idx="1"/>
          </p:nvPr>
        </p:nvSpPr>
        <p:spPr>
          <a:xfrm>
            <a:off x="572530" y="754470"/>
            <a:ext cx="11046940" cy="5349060"/>
          </a:xfrm>
        </p:spPr>
        <p:txBody>
          <a:bodyPr>
            <a:normAutofit/>
          </a:bodyPr>
          <a:lstStyle/>
          <a:p>
            <a:pPr marL="0" indent="0" algn="ctr">
              <a:buNone/>
            </a:pPr>
            <a:r>
              <a:rPr lang="en-US" sz="6000" dirty="0">
                <a:latin typeface="Calibri" panose="020F0502020204030204" pitchFamily="34" charset="0"/>
                <a:ea typeface="Calibri" panose="020F0502020204030204" pitchFamily="34" charset="0"/>
                <a:cs typeface="Calibri" panose="020F0502020204030204" pitchFamily="34" charset="0"/>
              </a:rPr>
              <a:t>Restaurant Equipment</a:t>
            </a:r>
          </a:p>
          <a:p>
            <a:pPr marL="0" indent="0">
              <a:buNone/>
            </a:pPr>
            <a:r>
              <a:rPr lang="en-US" sz="6000" dirty="0">
                <a:latin typeface="Calibri" panose="020F0502020204030204" pitchFamily="34" charset="0"/>
                <a:ea typeface="Calibri" panose="020F0502020204030204" pitchFamily="34" charset="0"/>
                <a:cs typeface="Calibri" panose="020F0502020204030204" pitchFamily="34" charset="0"/>
              </a:rPr>
              <a:t>Ventilation Equipment … </a:t>
            </a:r>
          </a:p>
          <a:p>
            <a:pPr marL="0" indent="0" algn="ctr">
              <a:buNone/>
            </a:pPr>
            <a:r>
              <a:rPr lang="en-US" sz="6000" dirty="0">
                <a:latin typeface="Calibri" panose="020F0502020204030204" pitchFamily="34" charset="0"/>
                <a:ea typeface="Calibri" panose="020F0502020204030204" pitchFamily="34" charset="0"/>
                <a:cs typeface="Calibri" panose="020F0502020204030204" pitchFamily="34" charset="0"/>
              </a:rPr>
              <a:t>Exhaust systems</a:t>
            </a:r>
          </a:p>
          <a:p>
            <a:pPr marL="0" indent="0" algn="ctr">
              <a:buNone/>
            </a:pPr>
            <a:r>
              <a:rPr lang="en-US" sz="6000" dirty="0">
                <a:latin typeface="Calibri" panose="020F0502020204030204" pitchFamily="34" charset="0"/>
                <a:ea typeface="Calibri" panose="020F0502020204030204" pitchFamily="34" charset="0"/>
                <a:cs typeface="Calibri" panose="020F0502020204030204" pitchFamily="34" charset="0"/>
              </a:rPr>
              <a:t>Heating systems</a:t>
            </a:r>
          </a:p>
          <a:p>
            <a:pPr marL="0" indent="0" algn="ctr">
              <a:buNone/>
            </a:pPr>
            <a:r>
              <a:rPr lang="en-US" sz="6000" dirty="0">
                <a:latin typeface="Calibri" panose="020F0502020204030204" pitchFamily="34" charset="0"/>
                <a:ea typeface="Calibri" panose="020F0502020204030204" pitchFamily="34" charset="0"/>
                <a:cs typeface="Calibri" panose="020F0502020204030204" pitchFamily="34" charset="0"/>
              </a:rPr>
              <a:t>Air Conditioning systems</a:t>
            </a:r>
          </a:p>
          <a:p>
            <a:pPr marL="0" indent="0">
              <a:buNone/>
            </a:pP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2805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3316F-26E5-666A-758A-EE19085E4D8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458672-9359-1815-6E52-26075DA5D1A7}"/>
              </a:ext>
            </a:extLst>
          </p:cNvPr>
          <p:cNvSpPr>
            <a:spLocks noGrp="1"/>
          </p:cNvSpPr>
          <p:nvPr>
            <p:ph idx="1"/>
          </p:nvPr>
        </p:nvSpPr>
        <p:spPr>
          <a:xfrm>
            <a:off x="572530" y="754470"/>
            <a:ext cx="11046940" cy="5349060"/>
          </a:xfrm>
        </p:spPr>
        <p:txBody>
          <a:bodyPr>
            <a:normAutofit/>
          </a:bodyPr>
          <a:lstStyle/>
          <a:p>
            <a:pPr marL="0" indent="0" algn="ctr">
              <a:buNone/>
            </a:pPr>
            <a:r>
              <a:rPr lang="en-US" sz="6000" dirty="0">
                <a:latin typeface="Calibri" panose="020F0502020204030204" pitchFamily="34" charset="0"/>
                <a:ea typeface="Calibri" panose="020F0502020204030204" pitchFamily="34" charset="0"/>
                <a:cs typeface="Calibri" panose="020F0502020204030204" pitchFamily="34" charset="0"/>
              </a:rPr>
              <a:t>Restaurant Equipment</a:t>
            </a:r>
          </a:p>
          <a:p>
            <a:pPr marL="0" indent="0">
              <a:buNone/>
            </a:pPr>
            <a:r>
              <a:rPr lang="en-US" sz="6000" dirty="0">
                <a:latin typeface="Calibri" panose="020F0502020204030204" pitchFamily="34" charset="0"/>
                <a:ea typeface="Calibri" panose="020F0502020204030204" pitchFamily="34" charset="0"/>
                <a:cs typeface="Calibri" panose="020F0502020204030204" pitchFamily="34" charset="0"/>
              </a:rPr>
              <a:t>Plumbing Equipment … </a:t>
            </a:r>
          </a:p>
          <a:p>
            <a:pPr marL="0" indent="0" algn="ctr">
              <a:buNone/>
            </a:pPr>
            <a:r>
              <a:rPr lang="en-US" sz="6000" dirty="0">
                <a:latin typeface="Calibri" panose="020F0502020204030204" pitchFamily="34" charset="0"/>
                <a:ea typeface="Calibri" panose="020F0502020204030204" pitchFamily="34" charset="0"/>
                <a:cs typeface="Calibri" panose="020F0502020204030204" pitchFamily="34" charset="0"/>
              </a:rPr>
              <a:t>Sinks, toilets, and urinals</a:t>
            </a:r>
          </a:p>
          <a:p>
            <a:pPr marL="0" indent="0" algn="ctr">
              <a:buNone/>
            </a:pPr>
            <a:r>
              <a:rPr lang="en-US" sz="6000" dirty="0">
                <a:latin typeface="Calibri" panose="020F0502020204030204" pitchFamily="34" charset="0"/>
                <a:ea typeface="Calibri" panose="020F0502020204030204" pitchFamily="34" charset="0"/>
                <a:cs typeface="Calibri" panose="020F0502020204030204" pitchFamily="34" charset="0"/>
              </a:rPr>
              <a:t>Faucets and water heaters</a:t>
            </a:r>
          </a:p>
          <a:p>
            <a:pPr marL="0" indent="0" algn="ctr">
              <a:buNone/>
            </a:pPr>
            <a:r>
              <a:rPr lang="en-US" sz="6000" dirty="0">
                <a:latin typeface="Calibri" panose="020F0502020204030204" pitchFamily="34" charset="0"/>
                <a:ea typeface="Calibri" panose="020F0502020204030204" pitchFamily="34" charset="0"/>
                <a:cs typeface="Calibri" panose="020F0502020204030204" pitchFamily="34" charset="0"/>
              </a:rPr>
              <a:t>Commercial dishwashers</a:t>
            </a:r>
          </a:p>
          <a:p>
            <a:pPr marL="0" indent="0">
              <a:buNone/>
            </a:pP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400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B4FF7-1EEC-F420-FE8A-10FF16A1F03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CFB704-AE6A-A42E-18CD-66227FF80216}"/>
              </a:ext>
            </a:extLst>
          </p:cNvPr>
          <p:cNvSpPr>
            <a:spLocks noGrp="1"/>
          </p:cNvSpPr>
          <p:nvPr>
            <p:ph idx="1"/>
          </p:nvPr>
        </p:nvSpPr>
        <p:spPr>
          <a:xfrm>
            <a:off x="572530" y="754470"/>
            <a:ext cx="11046940" cy="5349060"/>
          </a:xfrm>
        </p:spPr>
        <p:txBody>
          <a:bodyPr>
            <a:normAutofit/>
          </a:bodyPr>
          <a:lstStyle/>
          <a:p>
            <a:pPr marL="0" indent="0" algn="ctr">
              <a:buNone/>
            </a:pPr>
            <a:r>
              <a:rPr lang="en-US" sz="6000" dirty="0">
                <a:latin typeface="Calibri" panose="020F0502020204030204" pitchFamily="34" charset="0"/>
                <a:ea typeface="Calibri" panose="020F0502020204030204" pitchFamily="34" charset="0"/>
                <a:cs typeface="Calibri" panose="020F0502020204030204" pitchFamily="34" charset="0"/>
              </a:rPr>
              <a:t>Restaurant Equipment</a:t>
            </a:r>
          </a:p>
          <a:p>
            <a:pPr marL="0" indent="0">
              <a:buNone/>
            </a:pPr>
            <a:r>
              <a:rPr lang="en-US" sz="6000" dirty="0">
                <a:latin typeface="Calibri" panose="020F0502020204030204" pitchFamily="34" charset="0"/>
                <a:ea typeface="Calibri" panose="020F0502020204030204" pitchFamily="34" charset="0"/>
                <a:cs typeface="Calibri" panose="020F0502020204030204" pitchFamily="34" charset="0"/>
              </a:rPr>
              <a:t>Different fuels … </a:t>
            </a:r>
          </a:p>
          <a:p>
            <a:pPr marL="0" indent="0" algn="ctr">
              <a:buNone/>
            </a:pPr>
            <a:r>
              <a:rPr lang="en-US" sz="6000" dirty="0">
                <a:latin typeface="Calibri" panose="020F0502020204030204" pitchFamily="34" charset="0"/>
                <a:ea typeface="Calibri" panose="020F0502020204030204" pitchFamily="34" charset="0"/>
                <a:cs typeface="Calibri" panose="020F0502020204030204" pitchFamily="34" charset="0"/>
              </a:rPr>
              <a:t>Electricity</a:t>
            </a:r>
          </a:p>
          <a:p>
            <a:pPr marL="0" indent="0" algn="ctr">
              <a:buNone/>
            </a:pPr>
            <a:r>
              <a:rPr lang="en-US" sz="6000" dirty="0">
                <a:latin typeface="Calibri" panose="020F0502020204030204" pitchFamily="34" charset="0"/>
                <a:ea typeface="Calibri" panose="020F0502020204030204" pitchFamily="34" charset="0"/>
                <a:cs typeface="Calibri" panose="020F0502020204030204" pitchFamily="34" charset="0"/>
              </a:rPr>
              <a:t>Natural Gas</a:t>
            </a:r>
          </a:p>
          <a:p>
            <a:pPr marL="0" indent="0" algn="ctr">
              <a:buNone/>
            </a:pPr>
            <a:r>
              <a:rPr lang="en-US" sz="6000" dirty="0">
                <a:latin typeface="Calibri" panose="020F0502020204030204" pitchFamily="34" charset="0"/>
                <a:ea typeface="Calibri" panose="020F0502020204030204" pitchFamily="34" charset="0"/>
                <a:cs typeface="Calibri" panose="020F0502020204030204" pitchFamily="34" charset="0"/>
              </a:rPr>
              <a:t>Propane</a:t>
            </a:r>
          </a:p>
          <a:p>
            <a:pPr marL="0" indent="0">
              <a:buNone/>
            </a:pP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2029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13B71-5F1E-5DC4-930D-B2BCCDB2200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E3FE5C-13A7-93DB-156F-E4154A6B7513}"/>
              </a:ext>
            </a:extLst>
          </p:cNvPr>
          <p:cNvSpPr>
            <a:spLocks noGrp="1"/>
          </p:cNvSpPr>
          <p:nvPr>
            <p:ph idx="1"/>
          </p:nvPr>
        </p:nvSpPr>
        <p:spPr>
          <a:xfrm>
            <a:off x="572530" y="754470"/>
            <a:ext cx="11046940" cy="5349060"/>
          </a:xfrm>
        </p:spPr>
        <p:txBody>
          <a:bodyPr>
            <a:normAutofit/>
          </a:bodyPr>
          <a:lstStyle/>
          <a:p>
            <a:pPr marL="0" indent="0" algn="ctr">
              <a:buNone/>
            </a:pPr>
            <a:endParaRPr lang="en-US" sz="6000" dirty="0">
              <a:latin typeface="Calibri" panose="020F0502020204030204" pitchFamily="34" charset="0"/>
              <a:ea typeface="Calibri" panose="020F0502020204030204" pitchFamily="34" charset="0"/>
              <a:cs typeface="Calibri" panose="020F0502020204030204" pitchFamily="34" charset="0"/>
            </a:endParaRPr>
          </a:p>
          <a:p>
            <a:pPr marL="0" indent="0" algn="ctr">
              <a:buNone/>
            </a:pPr>
            <a:endParaRPr lang="en-US" sz="6000" dirty="0">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en-US" sz="6000" dirty="0">
                <a:latin typeface="Calibri" panose="020F0502020204030204" pitchFamily="34" charset="0"/>
                <a:ea typeface="Calibri" panose="020F0502020204030204" pitchFamily="34" charset="0"/>
                <a:cs typeface="Calibri" panose="020F0502020204030204" pitchFamily="34" charset="0"/>
              </a:rPr>
              <a:t>Could I be used in missions as a support-type missionary?</a:t>
            </a:r>
          </a:p>
          <a:p>
            <a:pPr marL="0" indent="0">
              <a:buNone/>
            </a:pP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2500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BBD79-F392-C6F4-DD6C-D88092EFB53C}"/>
              </a:ext>
            </a:extLst>
          </p:cNvPr>
          <p:cNvSpPr>
            <a:spLocks noGrp="1"/>
          </p:cNvSpPr>
          <p:nvPr>
            <p:ph type="ctrTitle"/>
          </p:nvPr>
        </p:nvSpPr>
        <p:spPr>
          <a:xfrm>
            <a:off x="1524000" y="2629641"/>
            <a:ext cx="9144000" cy="1598717"/>
          </a:xfrm>
        </p:spPr>
        <p:txBody>
          <a:bodyPr>
            <a:normAutofit/>
          </a:bodyPr>
          <a:lstStyle/>
          <a:p>
            <a:r>
              <a:rPr lang="en-US" sz="9600" b="1" dirty="0">
                <a:latin typeface="Calibri" panose="020F0502020204030204" pitchFamily="34" charset="0"/>
                <a:ea typeface="Calibri" panose="020F0502020204030204" pitchFamily="34" charset="0"/>
                <a:cs typeface="Calibri" panose="020F0502020204030204" pitchFamily="34" charset="0"/>
              </a:rPr>
              <a:t>Providence</a:t>
            </a:r>
          </a:p>
        </p:txBody>
      </p:sp>
    </p:spTree>
    <p:extLst>
      <p:ext uri="{BB962C8B-B14F-4D97-AF65-F5344CB8AC3E}">
        <p14:creationId xmlns:p14="http://schemas.microsoft.com/office/powerpoint/2010/main" val="419489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07CC7-DB73-BA15-AD23-81FD153F30E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A5740E-A3A9-5C98-230C-59BE9C5395AB}"/>
              </a:ext>
            </a:extLst>
          </p:cNvPr>
          <p:cNvSpPr>
            <a:spLocks noGrp="1"/>
          </p:cNvSpPr>
          <p:nvPr>
            <p:ph idx="1"/>
          </p:nvPr>
        </p:nvSpPr>
        <p:spPr>
          <a:xfrm>
            <a:off x="572530" y="754470"/>
            <a:ext cx="11046940" cy="5349060"/>
          </a:xfrm>
        </p:spPr>
        <p:txBody>
          <a:bodyPr>
            <a:normAutofit/>
          </a:bodyPr>
          <a:lstStyle/>
          <a:p>
            <a:pPr marL="0" indent="0" algn="ctr">
              <a:buNone/>
            </a:pPr>
            <a:endParaRPr lang="en-US" sz="6000" dirty="0">
              <a:latin typeface="Calibri" panose="020F0502020204030204" pitchFamily="34" charset="0"/>
              <a:ea typeface="Calibri" panose="020F0502020204030204" pitchFamily="34" charset="0"/>
              <a:cs typeface="Calibri" panose="020F0502020204030204" pitchFamily="34" charset="0"/>
            </a:endParaRPr>
          </a:p>
          <a:p>
            <a:pPr marL="0" indent="0" algn="ctr">
              <a:buNone/>
            </a:pPr>
            <a:endParaRPr lang="en-US" dirty="0">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en-US" sz="6000" dirty="0">
                <a:latin typeface="Calibri" panose="020F0502020204030204" pitchFamily="34" charset="0"/>
                <a:ea typeface="Calibri" panose="020F0502020204030204" pitchFamily="34" charset="0"/>
                <a:cs typeface="Calibri" panose="020F0502020204030204" pitchFamily="34" charset="0"/>
              </a:rPr>
              <a:t>I wasn’t ready spiritually nor experientially.  God still had work to do in me.</a:t>
            </a:r>
          </a:p>
          <a:p>
            <a:pPr marL="0" indent="0">
              <a:buNone/>
            </a:pP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5838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5FC16-FA1B-A96F-B854-BF1EEEDE7D2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ADA060-405D-B0E1-BE48-570EF8AC56B5}"/>
              </a:ext>
            </a:extLst>
          </p:cNvPr>
          <p:cNvSpPr>
            <a:spLocks noGrp="1"/>
          </p:cNvSpPr>
          <p:nvPr>
            <p:ph idx="1"/>
          </p:nvPr>
        </p:nvSpPr>
        <p:spPr>
          <a:xfrm>
            <a:off x="572530" y="754470"/>
            <a:ext cx="11046940" cy="5349060"/>
          </a:xfrm>
        </p:spPr>
        <p:txBody>
          <a:bodyPr>
            <a:normAutofit lnSpcReduction="10000"/>
          </a:bodyPr>
          <a:lstStyle/>
          <a:p>
            <a:pPr marL="0" indent="0" algn="ctr">
              <a:buNone/>
            </a:pPr>
            <a:endParaRPr lang="en-US" dirty="0">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en-US" sz="6000" dirty="0"/>
              <a:t>“Live minutes from great skiing, fishing and hunting.  Mountainous region in Colorado needs HVAC, restaurant and refrigeration equipment technician.  Send resume to …”. </a:t>
            </a:r>
            <a:endParaRPr lang="en-US" sz="6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6266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4E054-0F8B-1C6B-097F-911C4377561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61DE6E-3C95-40FC-931E-CDE3FC5092EC}"/>
              </a:ext>
            </a:extLst>
          </p:cNvPr>
          <p:cNvSpPr>
            <a:spLocks noGrp="1"/>
          </p:cNvSpPr>
          <p:nvPr>
            <p:ph idx="1"/>
          </p:nvPr>
        </p:nvSpPr>
        <p:spPr>
          <a:xfrm>
            <a:off x="572530" y="754470"/>
            <a:ext cx="11046940" cy="5349060"/>
          </a:xfrm>
        </p:spPr>
        <p:txBody>
          <a:bodyPr>
            <a:normAutofit/>
          </a:bodyPr>
          <a:lstStyle/>
          <a:p>
            <a:pPr marL="0" indent="0" algn="ctr">
              <a:buNone/>
            </a:pPr>
            <a:endParaRPr lang="en-US" sz="5400" dirty="0">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en-US" sz="5400" dirty="0">
                <a:latin typeface="Calibri" panose="020F0502020204030204" pitchFamily="34" charset="0"/>
                <a:ea typeface="Calibri" panose="020F0502020204030204" pitchFamily="34" charset="0"/>
                <a:cs typeface="Calibri" panose="020F0502020204030204" pitchFamily="34" charset="0"/>
              </a:rPr>
              <a:t>We got involved in a church in Frisco, Colorado and ended up making three mission’s trips to Russia in the early 90’s when the iron curtain was beginning to break up..  </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094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8E703-6530-62FF-5AE7-04D43117859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ADD1D-8BFA-9FAB-BA41-B1EF46B9DF02}"/>
              </a:ext>
            </a:extLst>
          </p:cNvPr>
          <p:cNvSpPr>
            <a:spLocks noGrp="1"/>
          </p:cNvSpPr>
          <p:nvPr>
            <p:ph idx="1"/>
          </p:nvPr>
        </p:nvSpPr>
        <p:spPr>
          <a:xfrm>
            <a:off x="572530" y="754470"/>
            <a:ext cx="11046940" cy="5349060"/>
          </a:xfrm>
        </p:spPr>
        <p:txBody>
          <a:bodyPr>
            <a:normAutofit/>
          </a:bodyPr>
          <a:lstStyle/>
          <a:p>
            <a:pPr marL="0" indent="0">
              <a:buNone/>
            </a:pPr>
            <a:r>
              <a:rPr lang="en-US" sz="5400" dirty="0">
                <a:latin typeface="Calibri" panose="020F0502020204030204" pitchFamily="34" charset="0"/>
                <a:ea typeface="Calibri" panose="020F0502020204030204" pitchFamily="34" charset="0"/>
                <a:cs typeface="Calibri" panose="020F0502020204030204" pitchFamily="34" charset="0"/>
              </a:rPr>
              <a:t>Providence … </a:t>
            </a:r>
          </a:p>
          <a:p>
            <a:pPr marL="0" indent="0" algn="ctr">
              <a:buNone/>
            </a:pPr>
            <a:endParaRPr lang="en-US" sz="2000" i="1" dirty="0"/>
          </a:p>
          <a:p>
            <a:pPr marL="0" indent="0" algn="ctr">
              <a:buNone/>
            </a:pPr>
            <a:r>
              <a:rPr lang="en-US" sz="5400" i="1" dirty="0"/>
              <a:t>“God’s working in advance to arrange circumstances and situations for the fulfilling of His purposes.”</a:t>
            </a:r>
            <a:r>
              <a:rPr lang="en-US" sz="5400" dirty="0"/>
              <a:t> </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4619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9A4A52-1A29-EC52-78E2-09367C2580D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8E7646-C279-2D7B-E232-C1EB5A695FBD}"/>
              </a:ext>
            </a:extLst>
          </p:cNvPr>
          <p:cNvSpPr>
            <a:spLocks noGrp="1"/>
          </p:cNvSpPr>
          <p:nvPr>
            <p:ph idx="1"/>
          </p:nvPr>
        </p:nvSpPr>
        <p:spPr>
          <a:xfrm>
            <a:off x="572530" y="754470"/>
            <a:ext cx="11046940" cy="5349060"/>
          </a:xfrm>
        </p:spPr>
        <p:txBody>
          <a:bodyPr>
            <a:normAutofit/>
          </a:bodyPr>
          <a:lstStyle/>
          <a:p>
            <a:pPr marL="0" indent="0">
              <a:buNone/>
            </a:pPr>
            <a:r>
              <a:rPr lang="en-US" sz="5400" dirty="0">
                <a:latin typeface="Calibri" panose="020F0502020204030204" pitchFamily="34" charset="0"/>
                <a:ea typeface="Calibri" panose="020F0502020204030204" pitchFamily="34" charset="0"/>
                <a:cs typeface="Calibri" panose="020F0502020204030204" pitchFamily="34" charset="0"/>
              </a:rPr>
              <a:t>Providence in my life … </a:t>
            </a:r>
          </a:p>
          <a:p>
            <a:pPr marL="0" indent="0" algn="ctr">
              <a:buNone/>
            </a:pPr>
            <a:endParaRPr lang="en-US" sz="2000" i="1" dirty="0"/>
          </a:p>
          <a:p>
            <a:pPr marL="0" indent="0" algn="ctr">
              <a:buNone/>
            </a:pPr>
            <a:r>
              <a:rPr lang="en-US" sz="6000" dirty="0"/>
              <a:t>God was literally preparing me over the prior 17 years to be able to do what I had to do in serving Him there at Frontier.  </a:t>
            </a:r>
          </a:p>
        </p:txBody>
      </p:sp>
    </p:spTree>
    <p:extLst>
      <p:ext uri="{BB962C8B-B14F-4D97-AF65-F5344CB8AC3E}">
        <p14:creationId xmlns:p14="http://schemas.microsoft.com/office/powerpoint/2010/main" val="1463309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A8EC4-C61C-DADD-383F-FFE05970C76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1863F-96B4-E54D-D0C1-0489A7FD54D7}"/>
              </a:ext>
            </a:extLst>
          </p:cNvPr>
          <p:cNvSpPr>
            <a:spLocks noGrp="1"/>
          </p:cNvSpPr>
          <p:nvPr>
            <p:ph idx="1"/>
          </p:nvPr>
        </p:nvSpPr>
        <p:spPr>
          <a:xfrm>
            <a:off x="572530" y="754470"/>
            <a:ext cx="11046940" cy="5349060"/>
          </a:xfrm>
        </p:spPr>
        <p:txBody>
          <a:bodyPr>
            <a:normAutofit/>
          </a:bodyPr>
          <a:lstStyle/>
          <a:p>
            <a:pPr marL="0" indent="0">
              <a:buNone/>
            </a:pPr>
            <a:r>
              <a:rPr lang="en-US" sz="5400" dirty="0">
                <a:latin typeface="Calibri" panose="020F0502020204030204" pitchFamily="34" charset="0"/>
                <a:ea typeface="Calibri" panose="020F0502020204030204" pitchFamily="34" charset="0"/>
                <a:cs typeface="Calibri" panose="020F0502020204030204" pitchFamily="34" charset="0"/>
              </a:rPr>
              <a:t>Providence in my life … </a:t>
            </a:r>
          </a:p>
          <a:p>
            <a:pPr marL="0" indent="0" algn="ctr">
              <a:buNone/>
            </a:pPr>
            <a:endParaRPr lang="en-US" sz="2000" i="1" dirty="0"/>
          </a:p>
          <a:p>
            <a:pPr marL="0" indent="0" algn="ctr">
              <a:buNone/>
            </a:pPr>
            <a:r>
              <a:rPr lang="en-US" sz="6000" dirty="0"/>
              <a:t>God also prepared me musically to do the music program at Frontier for all those years.</a:t>
            </a:r>
          </a:p>
        </p:txBody>
      </p:sp>
    </p:spTree>
    <p:extLst>
      <p:ext uri="{BB962C8B-B14F-4D97-AF65-F5344CB8AC3E}">
        <p14:creationId xmlns:p14="http://schemas.microsoft.com/office/powerpoint/2010/main" val="657520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BF127-C61B-877A-ACAF-635DAD0C31E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9DE451-7AB6-40DE-44D0-4BDA1B522503}"/>
              </a:ext>
            </a:extLst>
          </p:cNvPr>
          <p:cNvSpPr>
            <a:spLocks noGrp="1"/>
          </p:cNvSpPr>
          <p:nvPr>
            <p:ph idx="1"/>
          </p:nvPr>
        </p:nvSpPr>
        <p:spPr>
          <a:xfrm>
            <a:off x="572530" y="754470"/>
            <a:ext cx="11046940" cy="5349060"/>
          </a:xfrm>
        </p:spPr>
        <p:txBody>
          <a:bodyPr>
            <a:normAutofit/>
          </a:bodyPr>
          <a:lstStyle/>
          <a:p>
            <a:pPr marL="0" indent="0">
              <a:buNone/>
            </a:pPr>
            <a:r>
              <a:rPr lang="en-US" sz="5400" dirty="0">
                <a:latin typeface="Calibri" panose="020F0502020204030204" pitchFamily="34" charset="0"/>
                <a:ea typeface="Calibri" panose="020F0502020204030204" pitchFamily="34" charset="0"/>
                <a:cs typeface="Calibri" panose="020F0502020204030204" pitchFamily="34" charset="0"/>
              </a:rPr>
              <a:t>Providence in my life … </a:t>
            </a:r>
          </a:p>
          <a:p>
            <a:pPr marL="0" indent="0" algn="ctr">
              <a:buNone/>
            </a:pPr>
            <a:endParaRPr lang="en-US" sz="2000" i="1" dirty="0"/>
          </a:p>
          <a:p>
            <a:pPr marL="0" indent="0" algn="ctr">
              <a:buNone/>
            </a:pPr>
            <a:r>
              <a:rPr lang="en-US" sz="7200" dirty="0"/>
              <a:t>We’re now here at Centennial, and God prepared us for that, too.</a:t>
            </a:r>
          </a:p>
        </p:txBody>
      </p:sp>
    </p:spTree>
    <p:extLst>
      <p:ext uri="{BB962C8B-B14F-4D97-AF65-F5344CB8AC3E}">
        <p14:creationId xmlns:p14="http://schemas.microsoft.com/office/powerpoint/2010/main" val="798079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AAA80-F4D3-B6C6-8930-6CD646E414C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153D8B-2833-B33C-EF29-B95A376E6457}"/>
              </a:ext>
            </a:extLst>
          </p:cNvPr>
          <p:cNvSpPr>
            <a:spLocks noGrp="1"/>
          </p:cNvSpPr>
          <p:nvPr>
            <p:ph idx="1"/>
          </p:nvPr>
        </p:nvSpPr>
        <p:spPr>
          <a:xfrm>
            <a:off x="572530" y="754470"/>
            <a:ext cx="11046940" cy="5349060"/>
          </a:xfrm>
        </p:spPr>
        <p:txBody>
          <a:bodyPr>
            <a:normAutofit/>
          </a:bodyPr>
          <a:lstStyle/>
          <a:p>
            <a:pPr marL="0" indent="0">
              <a:buNone/>
            </a:pPr>
            <a:r>
              <a:rPr lang="en-US" sz="5400" dirty="0">
                <a:latin typeface="Calibri" panose="020F0502020204030204" pitchFamily="34" charset="0"/>
                <a:ea typeface="Calibri" panose="020F0502020204030204" pitchFamily="34" charset="0"/>
                <a:cs typeface="Calibri" panose="020F0502020204030204" pitchFamily="34" charset="0"/>
              </a:rPr>
              <a:t>Providence in your life … </a:t>
            </a:r>
          </a:p>
          <a:p>
            <a:pPr marL="0" indent="0" algn="ctr">
              <a:buNone/>
            </a:pPr>
            <a:endParaRPr lang="en-US" sz="2000" i="1" dirty="0"/>
          </a:p>
          <a:p>
            <a:pPr marL="0" indent="0" algn="ctr">
              <a:buNone/>
            </a:pPr>
            <a:r>
              <a:rPr lang="en-US" sz="7200" dirty="0"/>
              <a:t>God has a plan for </a:t>
            </a:r>
          </a:p>
          <a:p>
            <a:pPr marL="0" indent="0" algn="ctr">
              <a:buNone/>
            </a:pPr>
            <a:r>
              <a:rPr lang="en-US" sz="7200" dirty="0"/>
              <a:t>each of you, too.</a:t>
            </a:r>
          </a:p>
        </p:txBody>
      </p:sp>
    </p:spTree>
    <p:extLst>
      <p:ext uri="{BB962C8B-B14F-4D97-AF65-F5344CB8AC3E}">
        <p14:creationId xmlns:p14="http://schemas.microsoft.com/office/powerpoint/2010/main" val="3972704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F8214-570F-E453-22BE-9F2FD0A476C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85B3EF-FB27-318E-0C80-4EE9132452D8}"/>
              </a:ext>
            </a:extLst>
          </p:cNvPr>
          <p:cNvSpPr>
            <a:spLocks noGrp="1"/>
          </p:cNvSpPr>
          <p:nvPr>
            <p:ph idx="1"/>
          </p:nvPr>
        </p:nvSpPr>
        <p:spPr>
          <a:xfrm>
            <a:off x="572530" y="754470"/>
            <a:ext cx="11046940" cy="5349060"/>
          </a:xfrm>
        </p:spPr>
        <p:txBody>
          <a:bodyPr>
            <a:normAutofit/>
          </a:bodyPr>
          <a:lstStyle/>
          <a:p>
            <a:pPr marL="0" indent="0">
              <a:buNone/>
            </a:pPr>
            <a:r>
              <a:rPr lang="en-US" sz="5400" dirty="0">
                <a:latin typeface="Calibri" panose="020F0502020204030204" pitchFamily="34" charset="0"/>
                <a:ea typeface="Calibri" panose="020F0502020204030204" pitchFamily="34" charset="0"/>
                <a:cs typeface="Calibri" panose="020F0502020204030204" pitchFamily="34" charset="0"/>
              </a:rPr>
              <a:t>Jeremiah 29:11 (NIV)</a:t>
            </a:r>
          </a:p>
          <a:p>
            <a:pPr marL="0" indent="0">
              <a:buNone/>
            </a:pPr>
            <a:r>
              <a:rPr lang="en-US" sz="5400" b="1" i="1" dirty="0">
                <a:latin typeface="Times New Roman" panose="02020603050405020304" pitchFamily="18" charset="0"/>
                <a:cs typeface="Times New Roman" panose="02020603050405020304" pitchFamily="18" charset="0"/>
              </a:rPr>
              <a:t>“For I know the plans I have for you,” declares the LORD, “plans to prosper you and not to harm you, plans to give you hope and a future.”</a:t>
            </a:r>
            <a:r>
              <a:rPr lang="en-US" sz="5400" dirty="0">
                <a:latin typeface="Times New Roman" panose="02020603050405020304" pitchFamily="18" charset="0"/>
                <a:cs typeface="Times New Roman" panose="02020603050405020304" pitchFamily="18" charset="0"/>
              </a:rPr>
              <a:t> </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8865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087D2-1D28-879B-D7D8-6C165779184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590EB9-D5D5-3B20-2FF5-6383AF3E2771}"/>
              </a:ext>
            </a:extLst>
          </p:cNvPr>
          <p:cNvSpPr>
            <a:spLocks noGrp="1"/>
          </p:cNvSpPr>
          <p:nvPr>
            <p:ph idx="1"/>
          </p:nvPr>
        </p:nvSpPr>
        <p:spPr>
          <a:xfrm>
            <a:off x="572530" y="754470"/>
            <a:ext cx="11046940" cy="5349060"/>
          </a:xfrm>
        </p:spPr>
        <p:txBody>
          <a:bodyPr>
            <a:noAutofit/>
          </a:bodyPr>
          <a:lstStyle/>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Ephesians 2:8-10</a:t>
            </a:r>
          </a:p>
          <a:p>
            <a:pPr marL="0" indent="0">
              <a:buNone/>
            </a:pPr>
            <a:r>
              <a:rPr lang="en-US" sz="4800" b="1" i="1" dirty="0">
                <a:latin typeface="Times New Roman" panose="02020603050405020304" pitchFamily="18" charset="0"/>
                <a:cs typeface="Times New Roman" panose="02020603050405020304" pitchFamily="18" charset="0"/>
              </a:rPr>
              <a:t>“For by grace you have been saved through faith, and that not of yourselves; it is the gift of God, not of works, lest anyone should boast.  For we are His workmanship, created in Christ Jesus for good works, which God prepared beforehand that we should walk in them.”</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5790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A27893-6209-626C-8B6B-8D2D679ABCAA}"/>
              </a:ext>
            </a:extLst>
          </p:cNvPr>
          <p:cNvSpPr>
            <a:spLocks noGrp="1"/>
          </p:cNvSpPr>
          <p:nvPr>
            <p:ph idx="1"/>
          </p:nvPr>
        </p:nvSpPr>
        <p:spPr>
          <a:xfrm>
            <a:off x="838200" y="827903"/>
            <a:ext cx="10515600" cy="5349060"/>
          </a:xfrm>
        </p:spPr>
        <p:txBody>
          <a:bodyPr>
            <a:normAutofit/>
          </a:bodyPr>
          <a:lstStyle/>
          <a:p>
            <a:pPr marL="0" indent="0" algn="ctr">
              <a:buNone/>
            </a:pPr>
            <a:endParaRPr lang="en-US" sz="5400" dirty="0"/>
          </a:p>
          <a:p>
            <a:pPr marL="0" indent="0" algn="ctr">
              <a:buNone/>
            </a:pPr>
            <a:r>
              <a:rPr lang="en-US" sz="5400" dirty="0"/>
              <a:t>God’s providence in our lives </a:t>
            </a:r>
          </a:p>
          <a:p>
            <a:pPr marL="0" indent="0" algn="ctr">
              <a:buNone/>
            </a:pPr>
            <a:r>
              <a:rPr lang="en-US" sz="5400" dirty="0"/>
              <a:t>is just as real and true as the </a:t>
            </a:r>
          </a:p>
          <a:p>
            <a:pPr marL="0" indent="0" algn="ctr">
              <a:buNone/>
            </a:pPr>
            <a:r>
              <a:rPr lang="en-US" sz="5400" dirty="0"/>
              <a:t>prophecies He gives in His Word </a:t>
            </a:r>
          </a:p>
          <a:p>
            <a:pPr marL="0" indent="0" algn="ctr">
              <a:buNone/>
            </a:pPr>
            <a:r>
              <a:rPr lang="en-US" sz="5400" dirty="0"/>
              <a:t>regarding prophetic events.</a:t>
            </a:r>
          </a:p>
        </p:txBody>
      </p:sp>
    </p:spTree>
    <p:extLst>
      <p:ext uri="{BB962C8B-B14F-4D97-AF65-F5344CB8AC3E}">
        <p14:creationId xmlns:p14="http://schemas.microsoft.com/office/powerpoint/2010/main" val="840022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4144B-E354-8313-DCDA-F11A5EC5CF2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46572A-C78B-DDC2-B9F9-81563725FF6B}"/>
              </a:ext>
            </a:extLst>
          </p:cNvPr>
          <p:cNvSpPr>
            <a:spLocks noGrp="1"/>
          </p:cNvSpPr>
          <p:nvPr>
            <p:ph idx="1"/>
          </p:nvPr>
        </p:nvSpPr>
        <p:spPr>
          <a:xfrm>
            <a:off x="572530" y="754470"/>
            <a:ext cx="11046940" cy="5349060"/>
          </a:xfrm>
        </p:spPr>
        <p:txBody>
          <a:bodyPr>
            <a:normAutofit/>
          </a:bodyPr>
          <a:lstStyle/>
          <a:p>
            <a:pPr marL="0" indent="0" algn="ctr">
              <a:buNone/>
            </a:pPr>
            <a:r>
              <a:rPr lang="en-US" sz="5400" dirty="0"/>
              <a:t>Just as God knew everything that had to take place for His prophecies to come to be, God also knows everything in our lives and works through our lives so that He can mold us into what He wants us to be.</a:t>
            </a:r>
          </a:p>
        </p:txBody>
      </p:sp>
    </p:spTree>
    <p:extLst>
      <p:ext uri="{BB962C8B-B14F-4D97-AF65-F5344CB8AC3E}">
        <p14:creationId xmlns:p14="http://schemas.microsoft.com/office/powerpoint/2010/main" val="1504350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27852-3808-89B2-B633-CC07E5A6595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A5A145-98F3-C51C-73F5-B622648A9AE8}"/>
              </a:ext>
            </a:extLst>
          </p:cNvPr>
          <p:cNvSpPr>
            <a:spLocks noGrp="1"/>
          </p:cNvSpPr>
          <p:nvPr>
            <p:ph idx="1"/>
          </p:nvPr>
        </p:nvSpPr>
        <p:spPr>
          <a:xfrm>
            <a:off x="572530" y="754470"/>
            <a:ext cx="11046940" cy="5349060"/>
          </a:xfrm>
        </p:spPr>
        <p:txBody>
          <a:bodyPr>
            <a:normAutofit/>
          </a:bodyPr>
          <a:lstStyle/>
          <a:p>
            <a:pPr marL="0" indent="0">
              <a:buNone/>
            </a:pPr>
            <a:r>
              <a:rPr lang="en-US" sz="5400" dirty="0">
                <a:latin typeface="Calibri" panose="020F0502020204030204" pitchFamily="34" charset="0"/>
                <a:ea typeface="Calibri" panose="020F0502020204030204" pitchFamily="34" charset="0"/>
                <a:cs typeface="Calibri" panose="020F0502020204030204" pitchFamily="34" charset="0"/>
              </a:rPr>
              <a:t>Jeremiah 29:11 (NIV)</a:t>
            </a:r>
          </a:p>
          <a:p>
            <a:pPr marL="0" indent="0">
              <a:buNone/>
            </a:pPr>
            <a:r>
              <a:rPr lang="en-US" sz="5400" b="1" i="1" dirty="0">
                <a:latin typeface="Times New Roman" panose="02020603050405020304" pitchFamily="18" charset="0"/>
                <a:cs typeface="Times New Roman" panose="02020603050405020304" pitchFamily="18" charset="0"/>
              </a:rPr>
              <a:t>“For I know the plans I have for you,” declares the LORD, “plans to prosper you and not to harm you, plans to give you hope and a future.”</a:t>
            </a:r>
            <a:r>
              <a:rPr lang="en-US" sz="5400" dirty="0">
                <a:latin typeface="Times New Roman" panose="02020603050405020304" pitchFamily="18" charset="0"/>
                <a:cs typeface="Times New Roman" panose="02020603050405020304" pitchFamily="18" charset="0"/>
              </a:rPr>
              <a:t> </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7246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47D63-1E37-7C6B-A394-0F5F7471EB1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2100E7-F947-73E5-D006-12D4C8FB4676}"/>
              </a:ext>
            </a:extLst>
          </p:cNvPr>
          <p:cNvSpPr>
            <a:spLocks noGrp="1"/>
          </p:cNvSpPr>
          <p:nvPr>
            <p:ph idx="1"/>
          </p:nvPr>
        </p:nvSpPr>
        <p:spPr>
          <a:xfrm>
            <a:off x="572530" y="754470"/>
            <a:ext cx="11046940" cy="5349060"/>
          </a:xfrm>
        </p:spPr>
        <p:txBody>
          <a:bodyPr>
            <a:normAutofit/>
          </a:bodyPr>
          <a:lstStyle/>
          <a:p>
            <a:pPr marL="0" indent="0">
              <a:buNone/>
            </a:pPr>
            <a:r>
              <a:rPr lang="en-US" sz="4000" dirty="0">
                <a:latin typeface="Calibri" panose="020F0502020204030204" pitchFamily="34" charset="0"/>
                <a:ea typeface="Calibri" panose="020F0502020204030204" pitchFamily="34" charset="0"/>
                <a:cs typeface="Calibri" panose="020F0502020204030204" pitchFamily="34" charset="0"/>
              </a:rPr>
              <a:t>Jeremiah 29:4-14 (NIV)</a:t>
            </a:r>
          </a:p>
          <a:p>
            <a:pPr marL="0" indent="0">
              <a:buNone/>
            </a:pPr>
            <a:r>
              <a:rPr lang="en-US" sz="4000" b="1" i="1" dirty="0">
                <a:latin typeface="Times New Roman" panose="02020603050405020304" pitchFamily="18" charset="0"/>
                <a:cs typeface="Times New Roman" panose="02020603050405020304" pitchFamily="18" charset="0"/>
              </a:rPr>
              <a:t>“This is what the LORD Almighty, the God of Israel, says to all those I carried into exile from Jerusalem to Babylon: “Build houses and settle down; plant gardens and eat what they produce.  Marry and have sons and daughters; find wives for your sons and give your daughters in marriage, so that they too may have sons and daughters. Increase in number there; do not decrease.  Also, </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9295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69774-10AD-7238-E8C5-9DAF6AEE2D6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9E55A9-96BC-AF65-00DA-D4394EFEC731}"/>
              </a:ext>
            </a:extLst>
          </p:cNvPr>
          <p:cNvSpPr>
            <a:spLocks noGrp="1"/>
          </p:cNvSpPr>
          <p:nvPr>
            <p:ph idx="1"/>
          </p:nvPr>
        </p:nvSpPr>
        <p:spPr>
          <a:xfrm>
            <a:off x="572530" y="754470"/>
            <a:ext cx="11046940" cy="5349060"/>
          </a:xfrm>
        </p:spPr>
        <p:txBody>
          <a:bodyPr>
            <a:normAutofit/>
          </a:bodyPr>
          <a:lstStyle/>
          <a:p>
            <a:pPr marL="0" indent="0">
              <a:buNone/>
            </a:pPr>
            <a:r>
              <a:rPr lang="en-US" sz="4000" dirty="0">
                <a:latin typeface="Calibri" panose="020F0502020204030204" pitchFamily="34" charset="0"/>
                <a:ea typeface="Calibri" panose="020F0502020204030204" pitchFamily="34" charset="0"/>
                <a:cs typeface="Calibri" panose="020F0502020204030204" pitchFamily="34" charset="0"/>
              </a:rPr>
              <a:t>Jeremiah 29:4-14 (NIV)</a:t>
            </a:r>
          </a:p>
          <a:p>
            <a:pPr marL="0" indent="0">
              <a:buNone/>
            </a:pPr>
            <a:r>
              <a:rPr lang="en-US" sz="4000" b="1" i="1" dirty="0">
                <a:latin typeface="Times New Roman" panose="02020603050405020304" pitchFamily="18" charset="0"/>
                <a:cs typeface="Times New Roman" panose="02020603050405020304" pitchFamily="18" charset="0"/>
              </a:rPr>
              <a:t>seek the peace and prosperity of the city to which I have carried you into exile.  Pray to the LORD for it, because if it prospers, you too will prosper.”  Yes, this is what the LORD Almighty, the God of Israel, says: Do not let the prophets and diviners among you deceive you.  Do not listen to the dreams you encourage them to have.  They are prophesying lies to you in my name.  I have not sent them,” </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5535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D9F4F-02C6-4C2E-7A52-81C65F175D5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7AC0AA-8CB2-055B-6B94-2CCE01DB6929}"/>
              </a:ext>
            </a:extLst>
          </p:cNvPr>
          <p:cNvSpPr>
            <a:spLocks noGrp="1"/>
          </p:cNvSpPr>
          <p:nvPr>
            <p:ph idx="1"/>
          </p:nvPr>
        </p:nvSpPr>
        <p:spPr>
          <a:xfrm>
            <a:off x="572530" y="754470"/>
            <a:ext cx="11046940" cy="5349060"/>
          </a:xfrm>
        </p:spPr>
        <p:txBody>
          <a:bodyPr>
            <a:normAutofit/>
          </a:bodyPr>
          <a:lstStyle/>
          <a:p>
            <a:pPr marL="0" indent="0">
              <a:buNone/>
            </a:pPr>
            <a:r>
              <a:rPr lang="en-US" sz="4000" dirty="0">
                <a:latin typeface="Calibri" panose="020F0502020204030204" pitchFamily="34" charset="0"/>
                <a:ea typeface="Calibri" panose="020F0502020204030204" pitchFamily="34" charset="0"/>
                <a:cs typeface="Calibri" panose="020F0502020204030204" pitchFamily="34" charset="0"/>
              </a:rPr>
              <a:t>Jeremiah 29:4-14 (NIV)</a:t>
            </a:r>
          </a:p>
          <a:p>
            <a:pPr marL="0" indent="0">
              <a:buNone/>
            </a:pPr>
            <a:r>
              <a:rPr lang="en-US" sz="4000" b="1" i="1" dirty="0">
                <a:latin typeface="Times New Roman" panose="02020603050405020304" pitchFamily="18" charset="0"/>
                <a:cs typeface="Times New Roman" panose="02020603050405020304" pitchFamily="18" charset="0"/>
              </a:rPr>
              <a:t>declares the LORD.  This is what the LORD says: “When seventy years are completed for Babylon, I will come to you and fulfill my good promise to bring you back to this place.  For I know the plans I have for you,” declares the LORD, “plans to prosper you and not to harm you, plans to give you hope and a future.  Then you will call on me and come and pray to me, and I will listen to you. </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6013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FC08D-EA50-72C1-4169-8D84AB56EDF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59DFF9-8DE2-460D-C490-8228F294EA9F}"/>
              </a:ext>
            </a:extLst>
          </p:cNvPr>
          <p:cNvSpPr>
            <a:spLocks noGrp="1"/>
          </p:cNvSpPr>
          <p:nvPr>
            <p:ph idx="1"/>
          </p:nvPr>
        </p:nvSpPr>
        <p:spPr>
          <a:xfrm>
            <a:off x="572530" y="754470"/>
            <a:ext cx="11046940" cy="5349060"/>
          </a:xfrm>
        </p:spPr>
        <p:txBody>
          <a:bodyPr>
            <a:normAutofit/>
          </a:bodyPr>
          <a:lstStyle/>
          <a:p>
            <a:pPr marL="0" indent="0">
              <a:buNone/>
            </a:pPr>
            <a:r>
              <a:rPr lang="en-US" sz="4000" dirty="0">
                <a:latin typeface="Calibri" panose="020F0502020204030204" pitchFamily="34" charset="0"/>
                <a:ea typeface="Calibri" panose="020F0502020204030204" pitchFamily="34" charset="0"/>
                <a:cs typeface="Calibri" panose="020F0502020204030204" pitchFamily="34" charset="0"/>
              </a:rPr>
              <a:t>Jeremiah 29:4-14 (NIV)</a:t>
            </a:r>
          </a:p>
          <a:p>
            <a:pPr marL="0" indent="0">
              <a:buNone/>
            </a:pPr>
            <a:r>
              <a:rPr lang="en-US" sz="4000" b="1" i="1" dirty="0">
                <a:latin typeface="Times New Roman" panose="02020603050405020304" pitchFamily="18" charset="0"/>
                <a:cs typeface="Times New Roman" panose="02020603050405020304" pitchFamily="18" charset="0"/>
              </a:rPr>
              <a:t>You will seek me and find me when you seek me with all your heart.  I will be found by you,” declares the LORD, “and will bring you back from captivity.  I will gather you from all the nations and places where I have banished you,” declares the LORD, “and will bring you back to the place from which I carried you into exile.”</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8293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122</TotalTime>
  <Words>879</Words>
  <Application>Microsoft Office PowerPoint</Application>
  <PresentationFormat>Widescreen</PresentationFormat>
  <Paragraphs>70</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Aptos</vt:lpstr>
      <vt:lpstr>Aptos Display</vt:lpstr>
      <vt:lpstr>Arial</vt:lpstr>
      <vt:lpstr>Calibri</vt:lpstr>
      <vt:lpstr>Times New Roman</vt:lpstr>
      <vt:lpstr>Office Theme</vt:lpstr>
      <vt:lpstr>PowerPoint Presentation</vt:lpstr>
      <vt:lpstr>Providence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Kenneth Stearns</dc:creator>
  <cp:lastModifiedBy>Kenneth Stearns</cp:lastModifiedBy>
  <cp:revision>1</cp:revision>
  <dcterms:created xsi:type="dcterms:W3CDTF">2025-11-01T04:19:46Z</dcterms:created>
  <dcterms:modified xsi:type="dcterms:W3CDTF">2025-11-01T06:21:51Z</dcterms:modified>
</cp:coreProperties>
</file>