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96" d="100"/>
          <a:sy n="96" d="100"/>
        </p:scale>
        <p:origin x="50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9AB60-41E5-3336-D8F6-AAE84DC5A6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79FFD0-BA92-B7C2-4B86-1F7796E3A4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C0E8B4-EE27-9C0B-BB9B-DF405F25895F}"/>
              </a:ext>
            </a:extLst>
          </p:cNvPr>
          <p:cNvSpPr>
            <a:spLocks noGrp="1"/>
          </p:cNvSpPr>
          <p:nvPr>
            <p:ph type="dt" sz="half" idx="10"/>
          </p:nvPr>
        </p:nvSpPr>
        <p:spPr/>
        <p:txBody>
          <a:bodyPr/>
          <a:lstStyle/>
          <a:p>
            <a:fld id="{E16ADA72-F443-49D2-8F84-49576CD1AB9E}" type="datetimeFigureOut">
              <a:rPr lang="en-US" smtClean="0"/>
              <a:t>3/22/2025</a:t>
            </a:fld>
            <a:endParaRPr lang="en-US"/>
          </a:p>
        </p:txBody>
      </p:sp>
      <p:sp>
        <p:nvSpPr>
          <p:cNvPr id="5" name="Footer Placeholder 4">
            <a:extLst>
              <a:ext uri="{FF2B5EF4-FFF2-40B4-BE49-F238E27FC236}">
                <a16:creationId xmlns:a16="http://schemas.microsoft.com/office/drawing/2014/main" id="{F3FE42F8-3750-64B1-6D5D-4E77158A7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B41D98-2E82-F387-B706-BBF14B33FE14}"/>
              </a:ext>
            </a:extLst>
          </p:cNvPr>
          <p:cNvSpPr>
            <a:spLocks noGrp="1"/>
          </p:cNvSpPr>
          <p:nvPr>
            <p:ph type="sldNum" sz="quarter" idx="12"/>
          </p:nvPr>
        </p:nvSpPr>
        <p:spPr/>
        <p:txBody>
          <a:bodyPr/>
          <a:lstStyle/>
          <a:p>
            <a:fld id="{0643CEE1-3DDA-42BB-B246-7C7457EB6DD9}" type="slidenum">
              <a:rPr lang="en-US" smtClean="0"/>
              <a:t>‹#›</a:t>
            </a:fld>
            <a:endParaRPr lang="en-US"/>
          </a:p>
        </p:txBody>
      </p:sp>
    </p:spTree>
    <p:extLst>
      <p:ext uri="{BB962C8B-B14F-4D97-AF65-F5344CB8AC3E}">
        <p14:creationId xmlns:p14="http://schemas.microsoft.com/office/powerpoint/2010/main" val="262910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E0A90-3FAE-3E2D-7740-27675F5494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AC60F8-FA40-9908-9029-0134490B61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41D60-8EEA-3EA4-F068-06F7114799EB}"/>
              </a:ext>
            </a:extLst>
          </p:cNvPr>
          <p:cNvSpPr>
            <a:spLocks noGrp="1"/>
          </p:cNvSpPr>
          <p:nvPr>
            <p:ph type="dt" sz="half" idx="10"/>
          </p:nvPr>
        </p:nvSpPr>
        <p:spPr/>
        <p:txBody>
          <a:bodyPr/>
          <a:lstStyle/>
          <a:p>
            <a:fld id="{E16ADA72-F443-49D2-8F84-49576CD1AB9E}" type="datetimeFigureOut">
              <a:rPr lang="en-US" smtClean="0"/>
              <a:t>3/22/2025</a:t>
            </a:fld>
            <a:endParaRPr lang="en-US"/>
          </a:p>
        </p:txBody>
      </p:sp>
      <p:sp>
        <p:nvSpPr>
          <p:cNvPr id="5" name="Footer Placeholder 4">
            <a:extLst>
              <a:ext uri="{FF2B5EF4-FFF2-40B4-BE49-F238E27FC236}">
                <a16:creationId xmlns:a16="http://schemas.microsoft.com/office/drawing/2014/main" id="{4079F1E7-B6AB-3E58-E690-FF31AE506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D834E-C792-16A6-A6C6-C764F91CEB0D}"/>
              </a:ext>
            </a:extLst>
          </p:cNvPr>
          <p:cNvSpPr>
            <a:spLocks noGrp="1"/>
          </p:cNvSpPr>
          <p:nvPr>
            <p:ph type="sldNum" sz="quarter" idx="12"/>
          </p:nvPr>
        </p:nvSpPr>
        <p:spPr/>
        <p:txBody>
          <a:bodyPr/>
          <a:lstStyle/>
          <a:p>
            <a:fld id="{0643CEE1-3DDA-42BB-B246-7C7457EB6DD9}" type="slidenum">
              <a:rPr lang="en-US" smtClean="0"/>
              <a:t>‹#›</a:t>
            </a:fld>
            <a:endParaRPr lang="en-US"/>
          </a:p>
        </p:txBody>
      </p:sp>
    </p:spTree>
    <p:extLst>
      <p:ext uri="{BB962C8B-B14F-4D97-AF65-F5344CB8AC3E}">
        <p14:creationId xmlns:p14="http://schemas.microsoft.com/office/powerpoint/2010/main" val="48271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33073A-C8F3-6CCE-5FB4-7B65AF367A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9DEB08-3AE7-C7D4-76F3-8FCA1FEC58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7F4EB-52E8-DBD2-FD8A-7EC91D7E0FEB}"/>
              </a:ext>
            </a:extLst>
          </p:cNvPr>
          <p:cNvSpPr>
            <a:spLocks noGrp="1"/>
          </p:cNvSpPr>
          <p:nvPr>
            <p:ph type="dt" sz="half" idx="10"/>
          </p:nvPr>
        </p:nvSpPr>
        <p:spPr/>
        <p:txBody>
          <a:bodyPr/>
          <a:lstStyle/>
          <a:p>
            <a:fld id="{E16ADA72-F443-49D2-8F84-49576CD1AB9E}" type="datetimeFigureOut">
              <a:rPr lang="en-US" smtClean="0"/>
              <a:t>3/22/2025</a:t>
            </a:fld>
            <a:endParaRPr lang="en-US"/>
          </a:p>
        </p:txBody>
      </p:sp>
      <p:sp>
        <p:nvSpPr>
          <p:cNvPr id="5" name="Footer Placeholder 4">
            <a:extLst>
              <a:ext uri="{FF2B5EF4-FFF2-40B4-BE49-F238E27FC236}">
                <a16:creationId xmlns:a16="http://schemas.microsoft.com/office/drawing/2014/main" id="{BB46EC36-C40F-8AF2-CC53-68A3C7DE8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2987F-C6D3-979A-0C31-3AA94A9B1E73}"/>
              </a:ext>
            </a:extLst>
          </p:cNvPr>
          <p:cNvSpPr>
            <a:spLocks noGrp="1"/>
          </p:cNvSpPr>
          <p:nvPr>
            <p:ph type="sldNum" sz="quarter" idx="12"/>
          </p:nvPr>
        </p:nvSpPr>
        <p:spPr/>
        <p:txBody>
          <a:bodyPr/>
          <a:lstStyle/>
          <a:p>
            <a:fld id="{0643CEE1-3DDA-42BB-B246-7C7457EB6DD9}" type="slidenum">
              <a:rPr lang="en-US" smtClean="0"/>
              <a:t>‹#›</a:t>
            </a:fld>
            <a:endParaRPr lang="en-US"/>
          </a:p>
        </p:txBody>
      </p:sp>
    </p:spTree>
    <p:extLst>
      <p:ext uri="{BB962C8B-B14F-4D97-AF65-F5344CB8AC3E}">
        <p14:creationId xmlns:p14="http://schemas.microsoft.com/office/powerpoint/2010/main" val="341882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5EF23-C0B4-CC16-6B14-223786B945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524DF2-C0D4-4F97-A219-8B1C5F25E7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C103B-7B82-6CB2-32AA-1CD2FEE042E7}"/>
              </a:ext>
            </a:extLst>
          </p:cNvPr>
          <p:cNvSpPr>
            <a:spLocks noGrp="1"/>
          </p:cNvSpPr>
          <p:nvPr>
            <p:ph type="dt" sz="half" idx="10"/>
          </p:nvPr>
        </p:nvSpPr>
        <p:spPr/>
        <p:txBody>
          <a:bodyPr/>
          <a:lstStyle/>
          <a:p>
            <a:fld id="{E16ADA72-F443-49D2-8F84-49576CD1AB9E}" type="datetimeFigureOut">
              <a:rPr lang="en-US" smtClean="0"/>
              <a:t>3/22/2025</a:t>
            </a:fld>
            <a:endParaRPr lang="en-US"/>
          </a:p>
        </p:txBody>
      </p:sp>
      <p:sp>
        <p:nvSpPr>
          <p:cNvPr id="5" name="Footer Placeholder 4">
            <a:extLst>
              <a:ext uri="{FF2B5EF4-FFF2-40B4-BE49-F238E27FC236}">
                <a16:creationId xmlns:a16="http://schemas.microsoft.com/office/drawing/2014/main" id="{ED323E65-026E-047C-BA35-EFD469859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75DBD-44CE-A10D-56ED-D3D3055D1F2A}"/>
              </a:ext>
            </a:extLst>
          </p:cNvPr>
          <p:cNvSpPr>
            <a:spLocks noGrp="1"/>
          </p:cNvSpPr>
          <p:nvPr>
            <p:ph type="sldNum" sz="quarter" idx="12"/>
          </p:nvPr>
        </p:nvSpPr>
        <p:spPr/>
        <p:txBody>
          <a:bodyPr/>
          <a:lstStyle/>
          <a:p>
            <a:fld id="{0643CEE1-3DDA-42BB-B246-7C7457EB6DD9}" type="slidenum">
              <a:rPr lang="en-US" smtClean="0"/>
              <a:t>‹#›</a:t>
            </a:fld>
            <a:endParaRPr lang="en-US"/>
          </a:p>
        </p:txBody>
      </p:sp>
    </p:spTree>
    <p:extLst>
      <p:ext uri="{BB962C8B-B14F-4D97-AF65-F5344CB8AC3E}">
        <p14:creationId xmlns:p14="http://schemas.microsoft.com/office/powerpoint/2010/main" val="634991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34CF4-0028-6E31-482B-687D9FB09B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0A73DC-ABD8-6391-60A2-E79A186869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679F86-4445-F94B-2D88-5512BFD7513D}"/>
              </a:ext>
            </a:extLst>
          </p:cNvPr>
          <p:cNvSpPr>
            <a:spLocks noGrp="1"/>
          </p:cNvSpPr>
          <p:nvPr>
            <p:ph type="dt" sz="half" idx="10"/>
          </p:nvPr>
        </p:nvSpPr>
        <p:spPr/>
        <p:txBody>
          <a:bodyPr/>
          <a:lstStyle/>
          <a:p>
            <a:fld id="{E16ADA72-F443-49D2-8F84-49576CD1AB9E}" type="datetimeFigureOut">
              <a:rPr lang="en-US" smtClean="0"/>
              <a:t>3/22/2025</a:t>
            </a:fld>
            <a:endParaRPr lang="en-US"/>
          </a:p>
        </p:txBody>
      </p:sp>
      <p:sp>
        <p:nvSpPr>
          <p:cNvPr id="5" name="Footer Placeholder 4">
            <a:extLst>
              <a:ext uri="{FF2B5EF4-FFF2-40B4-BE49-F238E27FC236}">
                <a16:creationId xmlns:a16="http://schemas.microsoft.com/office/drawing/2014/main" id="{5089681A-0619-1626-0EF4-B2E677C2B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EF83A-726E-B10A-DE8E-8503E720FD6C}"/>
              </a:ext>
            </a:extLst>
          </p:cNvPr>
          <p:cNvSpPr>
            <a:spLocks noGrp="1"/>
          </p:cNvSpPr>
          <p:nvPr>
            <p:ph type="sldNum" sz="quarter" idx="12"/>
          </p:nvPr>
        </p:nvSpPr>
        <p:spPr/>
        <p:txBody>
          <a:bodyPr/>
          <a:lstStyle/>
          <a:p>
            <a:fld id="{0643CEE1-3DDA-42BB-B246-7C7457EB6DD9}" type="slidenum">
              <a:rPr lang="en-US" smtClean="0"/>
              <a:t>‹#›</a:t>
            </a:fld>
            <a:endParaRPr lang="en-US"/>
          </a:p>
        </p:txBody>
      </p:sp>
    </p:spTree>
    <p:extLst>
      <p:ext uri="{BB962C8B-B14F-4D97-AF65-F5344CB8AC3E}">
        <p14:creationId xmlns:p14="http://schemas.microsoft.com/office/powerpoint/2010/main" val="413067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F733-4C07-D4CF-08D1-B1227E63E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54837D-9317-82F6-D708-E11965B87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5A6EE0-7CFA-12B7-1520-0C95722BBC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8CB96E-7F15-59C4-3651-607774930D68}"/>
              </a:ext>
            </a:extLst>
          </p:cNvPr>
          <p:cNvSpPr>
            <a:spLocks noGrp="1"/>
          </p:cNvSpPr>
          <p:nvPr>
            <p:ph type="dt" sz="half" idx="10"/>
          </p:nvPr>
        </p:nvSpPr>
        <p:spPr/>
        <p:txBody>
          <a:bodyPr/>
          <a:lstStyle/>
          <a:p>
            <a:fld id="{E16ADA72-F443-49D2-8F84-49576CD1AB9E}" type="datetimeFigureOut">
              <a:rPr lang="en-US" smtClean="0"/>
              <a:t>3/22/2025</a:t>
            </a:fld>
            <a:endParaRPr lang="en-US"/>
          </a:p>
        </p:txBody>
      </p:sp>
      <p:sp>
        <p:nvSpPr>
          <p:cNvPr id="6" name="Footer Placeholder 5">
            <a:extLst>
              <a:ext uri="{FF2B5EF4-FFF2-40B4-BE49-F238E27FC236}">
                <a16:creationId xmlns:a16="http://schemas.microsoft.com/office/drawing/2014/main" id="{6825DB48-49E7-B426-9E76-A71F3219A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2060F-F430-F10B-6EBE-ED4A6C84D1AF}"/>
              </a:ext>
            </a:extLst>
          </p:cNvPr>
          <p:cNvSpPr>
            <a:spLocks noGrp="1"/>
          </p:cNvSpPr>
          <p:nvPr>
            <p:ph type="sldNum" sz="quarter" idx="12"/>
          </p:nvPr>
        </p:nvSpPr>
        <p:spPr/>
        <p:txBody>
          <a:bodyPr/>
          <a:lstStyle/>
          <a:p>
            <a:fld id="{0643CEE1-3DDA-42BB-B246-7C7457EB6DD9}" type="slidenum">
              <a:rPr lang="en-US" smtClean="0"/>
              <a:t>‹#›</a:t>
            </a:fld>
            <a:endParaRPr lang="en-US"/>
          </a:p>
        </p:txBody>
      </p:sp>
    </p:spTree>
    <p:extLst>
      <p:ext uri="{BB962C8B-B14F-4D97-AF65-F5344CB8AC3E}">
        <p14:creationId xmlns:p14="http://schemas.microsoft.com/office/powerpoint/2010/main" val="3926465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281B-0F8D-60EF-7A09-D94637E283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49DC8B-1B33-B188-F339-8B19AE0E97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80DCE7-896A-1FC8-3D22-6BBCDC96D5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9D1FB3-488B-40DA-8FC5-3003729C9C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A3807-C937-03EE-C682-CD0347C391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5D9031-2805-FAA1-5FFA-21C3BE7434E2}"/>
              </a:ext>
            </a:extLst>
          </p:cNvPr>
          <p:cNvSpPr>
            <a:spLocks noGrp="1"/>
          </p:cNvSpPr>
          <p:nvPr>
            <p:ph type="dt" sz="half" idx="10"/>
          </p:nvPr>
        </p:nvSpPr>
        <p:spPr/>
        <p:txBody>
          <a:bodyPr/>
          <a:lstStyle/>
          <a:p>
            <a:fld id="{E16ADA72-F443-49D2-8F84-49576CD1AB9E}" type="datetimeFigureOut">
              <a:rPr lang="en-US" smtClean="0"/>
              <a:t>3/22/2025</a:t>
            </a:fld>
            <a:endParaRPr lang="en-US"/>
          </a:p>
        </p:txBody>
      </p:sp>
      <p:sp>
        <p:nvSpPr>
          <p:cNvPr id="8" name="Footer Placeholder 7">
            <a:extLst>
              <a:ext uri="{FF2B5EF4-FFF2-40B4-BE49-F238E27FC236}">
                <a16:creationId xmlns:a16="http://schemas.microsoft.com/office/drawing/2014/main" id="{585F93A9-6E16-2BF7-51E2-DEAA6C7D06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8DF718-ADAB-6F9C-AB6D-34D12AACD6A7}"/>
              </a:ext>
            </a:extLst>
          </p:cNvPr>
          <p:cNvSpPr>
            <a:spLocks noGrp="1"/>
          </p:cNvSpPr>
          <p:nvPr>
            <p:ph type="sldNum" sz="quarter" idx="12"/>
          </p:nvPr>
        </p:nvSpPr>
        <p:spPr/>
        <p:txBody>
          <a:bodyPr/>
          <a:lstStyle/>
          <a:p>
            <a:fld id="{0643CEE1-3DDA-42BB-B246-7C7457EB6DD9}" type="slidenum">
              <a:rPr lang="en-US" smtClean="0"/>
              <a:t>‹#›</a:t>
            </a:fld>
            <a:endParaRPr lang="en-US"/>
          </a:p>
        </p:txBody>
      </p:sp>
    </p:spTree>
    <p:extLst>
      <p:ext uri="{BB962C8B-B14F-4D97-AF65-F5344CB8AC3E}">
        <p14:creationId xmlns:p14="http://schemas.microsoft.com/office/powerpoint/2010/main" val="237749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ABB2-DCAB-F3C0-A14F-F71FA97B66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ED60B5-671A-601C-E004-A7727205D96B}"/>
              </a:ext>
            </a:extLst>
          </p:cNvPr>
          <p:cNvSpPr>
            <a:spLocks noGrp="1"/>
          </p:cNvSpPr>
          <p:nvPr>
            <p:ph type="dt" sz="half" idx="10"/>
          </p:nvPr>
        </p:nvSpPr>
        <p:spPr/>
        <p:txBody>
          <a:bodyPr/>
          <a:lstStyle/>
          <a:p>
            <a:fld id="{E16ADA72-F443-49D2-8F84-49576CD1AB9E}" type="datetimeFigureOut">
              <a:rPr lang="en-US" smtClean="0"/>
              <a:t>3/22/2025</a:t>
            </a:fld>
            <a:endParaRPr lang="en-US"/>
          </a:p>
        </p:txBody>
      </p:sp>
      <p:sp>
        <p:nvSpPr>
          <p:cNvPr id="4" name="Footer Placeholder 3">
            <a:extLst>
              <a:ext uri="{FF2B5EF4-FFF2-40B4-BE49-F238E27FC236}">
                <a16:creationId xmlns:a16="http://schemas.microsoft.com/office/drawing/2014/main" id="{D3D2E882-6C98-2AFB-73AD-054CBAB2EB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86C43F-2E00-40F7-5F91-ED9CD8407341}"/>
              </a:ext>
            </a:extLst>
          </p:cNvPr>
          <p:cNvSpPr>
            <a:spLocks noGrp="1"/>
          </p:cNvSpPr>
          <p:nvPr>
            <p:ph type="sldNum" sz="quarter" idx="12"/>
          </p:nvPr>
        </p:nvSpPr>
        <p:spPr/>
        <p:txBody>
          <a:bodyPr/>
          <a:lstStyle/>
          <a:p>
            <a:fld id="{0643CEE1-3DDA-42BB-B246-7C7457EB6DD9}" type="slidenum">
              <a:rPr lang="en-US" smtClean="0"/>
              <a:t>‹#›</a:t>
            </a:fld>
            <a:endParaRPr lang="en-US"/>
          </a:p>
        </p:txBody>
      </p:sp>
    </p:spTree>
    <p:extLst>
      <p:ext uri="{BB962C8B-B14F-4D97-AF65-F5344CB8AC3E}">
        <p14:creationId xmlns:p14="http://schemas.microsoft.com/office/powerpoint/2010/main" val="61076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518BB3-28BD-864A-4B94-BD559FB397E7}"/>
              </a:ext>
            </a:extLst>
          </p:cNvPr>
          <p:cNvSpPr>
            <a:spLocks noGrp="1"/>
          </p:cNvSpPr>
          <p:nvPr>
            <p:ph type="dt" sz="half" idx="10"/>
          </p:nvPr>
        </p:nvSpPr>
        <p:spPr/>
        <p:txBody>
          <a:bodyPr/>
          <a:lstStyle/>
          <a:p>
            <a:fld id="{E16ADA72-F443-49D2-8F84-49576CD1AB9E}" type="datetimeFigureOut">
              <a:rPr lang="en-US" smtClean="0"/>
              <a:t>3/22/2025</a:t>
            </a:fld>
            <a:endParaRPr lang="en-US"/>
          </a:p>
        </p:txBody>
      </p:sp>
      <p:sp>
        <p:nvSpPr>
          <p:cNvPr id="3" name="Footer Placeholder 2">
            <a:extLst>
              <a:ext uri="{FF2B5EF4-FFF2-40B4-BE49-F238E27FC236}">
                <a16:creationId xmlns:a16="http://schemas.microsoft.com/office/drawing/2014/main" id="{BE99C777-2699-A810-D4EB-E716882261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E3E1E-366B-8313-A00B-3FBA311C4430}"/>
              </a:ext>
            </a:extLst>
          </p:cNvPr>
          <p:cNvSpPr>
            <a:spLocks noGrp="1"/>
          </p:cNvSpPr>
          <p:nvPr>
            <p:ph type="sldNum" sz="quarter" idx="12"/>
          </p:nvPr>
        </p:nvSpPr>
        <p:spPr/>
        <p:txBody>
          <a:bodyPr/>
          <a:lstStyle/>
          <a:p>
            <a:fld id="{0643CEE1-3DDA-42BB-B246-7C7457EB6DD9}" type="slidenum">
              <a:rPr lang="en-US" smtClean="0"/>
              <a:t>‹#›</a:t>
            </a:fld>
            <a:endParaRPr lang="en-US"/>
          </a:p>
        </p:txBody>
      </p:sp>
    </p:spTree>
    <p:extLst>
      <p:ext uri="{BB962C8B-B14F-4D97-AF65-F5344CB8AC3E}">
        <p14:creationId xmlns:p14="http://schemas.microsoft.com/office/powerpoint/2010/main" val="2468345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59BE-9D4C-509C-D182-BF148651F6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522230-C3BC-11B4-3589-925291A23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44CC1D-6604-2B57-7870-8CEF719F5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DA21A8-BF88-FDDF-E3FD-2D61EA825871}"/>
              </a:ext>
            </a:extLst>
          </p:cNvPr>
          <p:cNvSpPr>
            <a:spLocks noGrp="1"/>
          </p:cNvSpPr>
          <p:nvPr>
            <p:ph type="dt" sz="half" idx="10"/>
          </p:nvPr>
        </p:nvSpPr>
        <p:spPr/>
        <p:txBody>
          <a:bodyPr/>
          <a:lstStyle/>
          <a:p>
            <a:fld id="{E16ADA72-F443-49D2-8F84-49576CD1AB9E}" type="datetimeFigureOut">
              <a:rPr lang="en-US" smtClean="0"/>
              <a:t>3/22/2025</a:t>
            </a:fld>
            <a:endParaRPr lang="en-US"/>
          </a:p>
        </p:txBody>
      </p:sp>
      <p:sp>
        <p:nvSpPr>
          <p:cNvPr id="6" name="Footer Placeholder 5">
            <a:extLst>
              <a:ext uri="{FF2B5EF4-FFF2-40B4-BE49-F238E27FC236}">
                <a16:creationId xmlns:a16="http://schemas.microsoft.com/office/drawing/2014/main" id="{18C1E5C9-4C61-912D-94DD-DE0A66BB48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6149E-2B38-DEBA-0780-3D4831460FB3}"/>
              </a:ext>
            </a:extLst>
          </p:cNvPr>
          <p:cNvSpPr>
            <a:spLocks noGrp="1"/>
          </p:cNvSpPr>
          <p:nvPr>
            <p:ph type="sldNum" sz="quarter" idx="12"/>
          </p:nvPr>
        </p:nvSpPr>
        <p:spPr/>
        <p:txBody>
          <a:bodyPr/>
          <a:lstStyle/>
          <a:p>
            <a:fld id="{0643CEE1-3DDA-42BB-B246-7C7457EB6DD9}" type="slidenum">
              <a:rPr lang="en-US" smtClean="0"/>
              <a:t>‹#›</a:t>
            </a:fld>
            <a:endParaRPr lang="en-US"/>
          </a:p>
        </p:txBody>
      </p:sp>
    </p:spTree>
    <p:extLst>
      <p:ext uri="{BB962C8B-B14F-4D97-AF65-F5344CB8AC3E}">
        <p14:creationId xmlns:p14="http://schemas.microsoft.com/office/powerpoint/2010/main" val="3979780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9646-DA2B-90E3-106E-B35E497074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AB7C2D-0670-ACCD-F8E6-C6CDA7A8AE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808DFA-2CB1-20B9-4429-E62E345AF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E63F8-9FD6-7FDB-61A1-C1496802C0E2}"/>
              </a:ext>
            </a:extLst>
          </p:cNvPr>
          <p:cNvSpPr>
            <a:spLocks noGrp="1"/>
          </p:cNvSpPr>
          <p:nvPr>
            <p:ph type="dt" sz="half" idx="10"/>
          </p:nvPr>
        </p:nvSpPr>
        <p:spPr/>
        <p:txBody>
          <a:bodyPr/>
          <a:lstStyle/>
          <a:p>
            <a:fld id="{E16ADA72-F443-49D2-8F84-49576CD1AB9E}" type="datetimeFigureOut">
              <a:rPr lang="en-US" smtClean="0"/>
              <a:t>3/22/2025</a:t>
            </a:fld>
            <a:endParaRPr lang="en-US"/>
          </a:p>
        </p:txBody>
      </p:sp>
      <p:sp>
        <p:nvSpPr>
          <p:cNvPr id="6" name="Footer Placeholder 5">
            <a:extLst>
              <a:ext uri="{FF2B5EF4-FFF2-40B4-BE49-F238E27FC236}">
                <a16:creationId xmlns:a16="http://schemas.microsoft.com/office/drawing/2014/main" id="{B9A4DA08-D6B8-29A9-DA98-512B214E2A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2664AC-98C2-E6B9-5FD0-8C18A8802A97}"/>
              </a:ext>
            </a:extLst>
          </p:cNvPr>
          <p:cNvSpPr>
            <a:spLocks noGrp="1"/>
          </p:cNvSpPr>
          <p:nvPr>
            <p:ph type="sldNum" sz="quarter" idx="12"/>
          </p:nvPr>
        </p:nvSpPr>
        <p:spPr/>
        <p:txBody>
          <a:bodyPr/>
          <a:lstStyle/>
          <a:p>
            <a:fld id="{0643CEE1-3DDA-42BB-B246-7C7457EB6DD9}" type="slidenum">
              <a:rPr lang="en-US" smtClean="0"/>
              <a:t>‹#›</a:t>
            </a:fld>
            <a:endParaRPr lang="en-US"/>
          </a:p>
        </p:txBody>
      </p:sp>
    </p:spTree>
    <p:extLst>
      <p:ext uri="{BB962C8B-B14F-4D97-AF65-F5344CB8AC3E}">
        <p14:creationId xmlns:p14="http://schemas.microsoft.com/office/powerpoint/2010/main" val="1170529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94B96-8F68-5FDE-6533-6E1289054E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9975BC-BB77-2442-9385-37CEBBAEC9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116A3-8E60-261A-3FF3-B9EBB6904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6ADA72-F443-49D2-8F84-49576CD1AB9E}" type="datetimeFigureOut">
              <a:rPr lang="en-US" smtClean="0"/>
              <a:t>3/22/2025</a:t>
            </a:fld>
            <a:endParaRPr lang="en-US"/>
          </a:p>
        </p:txBody>
      </p:sp>
      <p:sp>
        <p:nvSpPr>
          <p:cNvPr id="5" name="Footer Placeholder 4">
            <a:extLst>
              <a:ext uri="{FF2B5EF4-FFF2-40B4-BE49-F238E27FC236}">
                <a16:creationId xmlns:a16="http://schemas.microsoft.com/office/drawing/2014/main" id="{EE9BF937-B3F8-ED77-22FD-62A21EDB7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FBB2B7C-D9E0-4962-E0B3-2EAE6E48BE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43CEE1-3DDA-42BB-B246-7C7457EB6DD9}" type="slidenum">
              <a:rPr lang="en-US" smtClean="0"/>
              <a:t>‹#›</a:t>
            </a:fld>
            <a:endParaRPr lang="en-US"/>
          </a:p>
        </p:txBody>
      </p:sp>
    </p:spTree>
    <p:extLst>
      <p:ext uri="{BB962C8B-B14F-4D97-AF65-F5344CB8AC3E}">
        <p14:creationId xmlns:p14="http://schemas.microsoft.com/office/powerpoint/2010/main" val="2422628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8EC5-38AE-1431-94BB-CADC4360522A}"/>
              </a:ext>
            </a:extLst>
          </p:cNvPr>
          <p:cNvSpPr>
            <a:spLocks noGrp="1"/>
          </p:cNvSpPr>
          <p:nvPr>
            <p:ph type="ctrTitle"/>
          </p:nvPr>
        </p:nvSpPr>
        <p:spPr>
          <a:xfrm>
            <a:off x="1524000" y="2664618"/>
            <a:ext cx="9144000" cy="1528763"/>
          </a:xfrm>
        </p:spPr>
        <p:txBody>
          <a:bodyPr>
            <a:normAutofit/>
          </a:bodyPr>
          <a:lstStyle/>
          <a:p>
            <a:r>
              <a:rPr lang="en-US" sz="9600" b="1" dirty="0">
                <a:latin typeface="Calibri" panose="020F0502020204030204" pitchFamily="34" charset="0"/>
                <a:ea typeface="Calibri" panose="020F0502020204030204" pitchFamily="34" charset="0"/>
                <a:cs typeface="Calibri" panose="020F0502020204030204" pitchFamily="34" charset="0"/>
              </a:rPr>
              <a:t>Ephesians</a:t>
            </a:r>
          </a:p>
        </p:txBody>
      </p:sp>
    </p:spTree>
    <p:extLst>
      <p:ext uri="{BB962C8B-B14F-4D97-AF65-F5344CB8AC3E}">
        <p14:creationId xmlns:p14="http://schemas.microsoft.com/office/powerpoint/2010/main" val="2682813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97625-54B1-5669-D706-A6C8FFE700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D7FA4-4B1B-6945-6BD5-11768D4506DC}"/>
              </a:ext>
            </a:extLst>
          </p:cNvPr>
          <p:cNvSpPr>
            <a:spLocks noGrp="1"/>
          </p:cNvSpPr>
          <p:nvPr>
            <p:ph idx="1"/>
          </p:nvPr>
        </p:nvSpPr>
        <p:spPr>
          <a:xfrm>
            <a:off x="1137557" y="264226"/>
            <a:ext cx="9916886" cy="6329548"/>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Ephesians 2:8-9</a:t>
            </a:r>
          </a:p>
          <a:p>
            <a:pPr marL="0" indent="0">
              <a:buNone/>
            </a:pPr>
            <a:r>
              <a:rPr lang="en-US" sz="4800" b="1" i="1" dirty="0">
                <a:effectLst/>
                <a:latin typeface="Times New Roman" panose="02020603050405020304" pitchFamily="18" charset="0"/>
                <a:ea typeface="Aptos" panose="020B0004020202020204" pitchFamily="34" charset="0"/>
              </a:rPr>
              <a:t>“For by grace you have been saved through faith, and that not of yourselves; it is the gift of God, not of works, lest anyone should boast.”</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0419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12B7F-522F-6B0C-E155-7A090DD8EF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FDB470-AC13-2FED-B1AF-F42519FC7289}"/>
              </a:ext>
            </a:extLst>
          </p:cNvPr>
          <p:cNvSpPr>
            <a:spLocks noGrp="1"/>
          </p:cNvSpPr>
          <p:nvPr>
            <p:ph idx="1"/>
          </p:nvPr>
        </p:nvSpPr>
        <p:spPr>
          <a:xfrm>
            <a:off x="676894" y="264226"/>
            <a:ext cx="10842171" cy="6329548"/>
          </a:xfrm>
        </p:spPr>
        <p:txBody>
          <a:bodyPr>
            <a:normAutofit/>
          </a:bodyPr>
          <a:lstStyle/>
          <a:p>
            <a:pPr marL="0" indent="0">
              <a:buNone/>
            </a:pPr>
            <a:r>
              <a:rPr lang="en-US" sz="6000" dirty="0">
                <a:effectLst/>
                <a:latin typeface="Times New Roman" panose="02020603050405020304" pitchFamily="18" charset="0"/>
                <a:ea typeface="Aptos" panose="020B0004020202020204" pitchFamily="34" charset="0"/>
              </a:rPr>
              <a:t>Probably one of the most difficult things for people to do is to intentionally </a:t>
            </a:r>
            <a:r>
              <a:rPr lang="en-US" sz="6000" b="1" i="1" dirty="0">
                <a:effectLst/>
                <a:latin typeface="Times New Roman" panose="02020603050405020304" pitchFamily="18" charset="0"/>
                <a:ea typeface="Aptos" panose="020B0004020202020204" pitchFamily="34" charset="0"/>
              </a:rPr>
              <a:t>“</a:t>
            </a:r>
            <a:r>
              <a:rPr lang="en-US" sz="6000" b="1" i="1" u="sng" dirty="0">
                <a:effectLst/>
                <a:latin typeface="Times New Roman" panose="02020603050405020304" pitchFamily="18" charset="0"/>
                <a:ea typeface="Aptos" panose="020B0004020202020204" pitchFamily="34" charset="0"/>
              </a:rPr>
              <a:t>not</a:t>
            </a:r>
            <a:r>
              <a:rPr lang="en-US" sz="6000" b="1" i="1" dirty="0">
                <a:effectLst/>
                <a:latin typeface="Times New Roman" panose="02020603050405020304" pitchFamily="18" charset="0"/>
                <a:ea typeface="Aptos" panose="020B0004020202020204" pitchFamily="34" charset="0"/>
              </a:rPr>
              <a:t>”</a:t>
            </a:r>
            <a:r>
              <a:rPr lang="en-US" sz="6000" dirty="0">
                <a:effectLst/>
                <a:latin typeface="Times New Roman" panose="02020603050405020304" pitchFamily="18" charset="0"/>
                <a:ea typeface="Aptos" panose="020B0004020202020204" pitchFamily="34" charset="0"/>
              </a:rPr>
              <a:t> try to point out how good we did something or brag about ourselves in almost any circumstance.</a:t>
            </a:r>
            <a:endParaRPr lang="en-US" sz="6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822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A4F9B-0F4C-5C34-830E-08DBD8BE0FE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495B5-FACB-5AA3-B613-5D1136072ACD}"/>
              </a:ext>
            </a:extLst>
          </p:cNvPr>
          <p:cNvSpPr>
            <a:spLocks noGrp="1"/>
          </p:cNvSpPr>
          <p:nvPr>
            <p:ph idx="1"/>
          </p:nvPr>
        </p:nvSpPr>
        <p:spPr>
          <a:xfrm>
            <a:off x="676894" y="264226"/>
            <a:ext cx="10842171" cy="6329548"/>
          </a:xfrm>
        </p:spPr>
        <p:txBody>
          <a:bodyPr>
            <a:normAutofit/>
          </a:bodyPr>
          <a:lstStyle/>
          <a:p>
            <a:pPr marL="0" indent="0" algn="ctr">
              <a:buNone/>
            </a:pPr>
            <a:r>
              <a:rPr lang="en-US" sz="6600" dirty="0">
                <a:effectLst/>
                <a:latin typeface="Times New Roman" panose="02020603050405020304" pitchFamily="18" charset="0"/>
                <a:ea typeface="Aptos" panose="020B0004020202020204" pitchFamily="34" charset="0"/>
              </a:rPr>
              <a:t>Since works are not involved in the process, we don’t “</a:t>
            </a:r>
            <a:r>
              <a:rPr lang="en-US" sz="6600" i="1" dirty="0">
                <a:effectLst/>
                <a:latin typeface="Times New Roman" panose="02020603050405020304" pitchFamily="18" charset="0"/>
                <a:ea typeface="Aptos" panose="020B0004020202020204" pitchFamily="34" charset="0"/>
              </a:rPr>
              <a:t>deserve</a:t>
            </a:r>
            <a:r>
              <a:rPr lang="en-US" sz="6600" dirty="0">
                <a:effectLst/>
                <a:latin typeface="Times New Roman" panose="02020603050405020304" pitchFamily="18" charset="0"/>
                <a:ea typeface="Aptos" panose="020B0004020202020204" pitchFamily="34" charset="0"/>
              </a:rPr>
              <a:t>” to gain everlasting life.  </a:t>
            </a:r>
          </a:p>
        </p:txBody>
      </p:sp>
    </p:spTree>
    <p:extLst>
      <p:ext uri="{BB962C8B-B14F-4D97-AF65-F5344CB8AC3E}">
        <p14:creationId xmlns:p14="http://schemas.microsoft.com/office/powerpoint/2010/main" val="13327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E25D6-EC96-4DE8-B728-3BF5F025BD2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170DB-F794-2A18-235F-BE5FBBE720E6}"/>
              </a:ext>
            </a:extLst>
          </p:cNvPr>
          <p:cNvSpPr>
            <a:spLocks noGrp="1"/>
          </p:cNvSpPr>
          <p:nvPr>
            <p:ph idx="1"/>
          </p:nvPr>
        </p:nvSpPr>
        <p:spPr>
          <a:xfrm>
            <a:off x="676894" y="264226"/>
            <a:ext cx="10842171" cy="6329548"/>
          </a:xfrm>
        </p:spPr>
        <p:txBody>
          <a:bodyPr>
            <a:normAutofit/>
          </a:bodyPr>
          <a:lstStyle/>
          <a:p>
            <a:pPr marL="0" indent="0" algn="ctr">
              <a:buNone/>
            </a:pPr>
            <a:r>
              <a:rPr lang="en-US" sz="6600" dirty="0">
                <a:effectLst/>
                <a:latin typeface="Times New Roman" panose="02020603050405020304" pitchFamily="18" charset="0"/>
                <a:ea typeface="Aptos" panose="020B0004020202020204" pitchFamily="34" charset="0"/>
              </a:rPr>
              <a:t>Since works are not involved in the process, we don’t “</a:t>
            </a:r>
            <a:r>
              <a:rPr lang="en-US" sz="6600" i="1" dirty="0">
                <a:effectLst/>
                <a:latin typeface="Times New Roman" panose="02020603050405020304" pitchFamily="18" charset="0"/>
                <a:ea typeface="Aptos" panose="020B0004020202020204" pitchFamily="34" charset="0"/>
              </a:rPr>
              <a:t>deserve</a:t>
            </a:r>
            <a:r>
              <a:rPr lang="en-US" sz="6600" dirty="0">
                <a:effectLst/>
                <a:latin typeface="Times New Roman" panose="02020603050405020304" pitchFamily="18" charset="0"/>
                <a:ea typeface="Aptos" panose="020B0004020202020204" pitchFamily="34" charset="0"/>
              </a:rPr>
              <a:t>” to gain everlasting life.  </a:t>
            </a:r>
          </a:p>
          <a:p>
            <a:pPr marL="0" indent="0">
              <a:buNone/>
            </a:pPr>
            <a:endParaRPr lang="en-US" sz="6600" dirty="0">
              <a:latin typeface="Times New Roman" panose="02020603050405020304" pitchFamily="18" charset="0"/>
              <a:ea typeface="Aptos" panose="020B0004020202020204" pitchFamily="34" charset="0"/>
            </a:endParaRPr>
          </a:p>
          <a:p>
            <a:pPr marL="0" indent="0" algn="ctr">
              <a:buNone/>
            </a:pPr>
            <a:r>
              <a:rPr lang="en-US" sz="6600" dirty="0">
                <a:effectLst/>
                <a:latin typeface="Times New Roman" panose="02020603050405020304" pitchFamily="18" charset="0"/>
                <a:ea typeface="Aptos" panose="020B0004020202020204" pitchFamily="34" charset="0"/>
              </a:rPr>
              <a:t>In other words, we don’t </a:t>
            </a:r>
          </a:p>
          <a:p>
            <a:pPr marL="0" indent="0" algn="ctr">
              <a:buNone/>
            </a:pPr>
            <a:r>
              <a:rPr lang="en-US" sz="6600" dirty="0">
                <a:effectLst/>
                <a:latin typeface="Times New Roman" panose="02020603050405020304" pitchFamily="18" charset="0"/>
                <a:ea typeface="Aptos" panose="020B0004020202020204" pitchFamily="34" charset="0"/>
              </a:rPr>
              <a:t>“earn” everlasting life.  </a:t>
            </a:r>
            <a:endParaRPr lang="en-US" sz="6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7776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A4C9B-54E4-C3FB-E73C-4314BD46F6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D35B30-3093-847B-166C-304779FAD235}"/>
              </a:ext>
            </a:extLst>
          </p:cNvPr>
          <p:cNvSpPr>
            <a:spLocks noGrp="1"/>
          </p:cNvSpPr>
          <p:nvPr>
            <p:ph idx="1"/>
          </p:nvPr>
        </p:nvSpPr>
        <p:spPr>
          <a:xfrm>
            <a:off x="676894" y="264226"/>
            <a:ext cx="10842171" cy="6329548"/>
          </a:xfrm>
        </p:spPr>
        <p:txBody>
          <a:bodyPr>
            <a:normAutofit/>
          </a:bodyPr>
          <a:lstStyle/>
          <a:p>
            <a:pPr marL="0" indent="0">
              <a:buNone/>
            </a:pPr>
            <a:endParaRPr lang="en-US" sz="4800" dirty="0">
              <a:effectLst/>
              <a:latin typeface="Times New Roman" panose="02020603050405020304" pitchFamily="18" charset="0"/>
              <a:ea typeface="Aptos" panose="020B0004020202020204" pitchFamily="34" charset="0"/>
            </a:endParaRPr>
          </a:p>
          <a:p>
            <a:pPr marL="0" indent="0">
              <a:buNone/>
            </a:pPr>
            <a:endParaRPr lang="en-US" sz="4800" dirty="0">
              <a:latin typeface="Times New Roman" panose="02020603050405020304" pitchFamily="18" charset="0"/>
              <a:ea typeface="Aptos" panose="020B0004020202020204" pitchFamily="34" charset="0"/>
            </a:endParaRPr>
          </a:p>
          <a:p>
            <a:pPr marL="0" indent="0">
              <a:buNone/>
            </a:pPr>
            <a:r>
              <a:rPr lang="en-US" sz="4800" dirty="0">
                <a:effectLst/>
                <a:latin typeface="Times New Roman" panose="02020603050405020304" pitchFamily="18" charset="0"/>
                <a:ea typeface="Aptos" panose="020B0004020202020204" pitchFamily="34" charset="0"/>
              </a:rPr>
              <a:t>Romans 6:23a</a:t>
            </a:r>
          </a:p>
          <a:p>
            <a:pPr marL="0" indent="0">
              <a:buNone/>
            </a:pPr>
            <a:r>
              <a:rPr lang="en-US" sz="4800" b="1" i="1" dirty="0">
                <a:effectLst/>
                <a:latin typeface="Times New Roman" panose="02020603050405020304" pitchFamily="18" charset="0"/>
                <a:ea typeface="Aptos" panose="020B0004020202020204" pitchFamily="34" charset="0"/>
              </a:rPr>
              <a:t>“For the wages of sin is death …”.</a:t>
            </a:r>
            <a:r>
              <a:rPr lang="en-US" sz="4800" dirty="0">
                <a:effectLst/>
                <a:latin typeface="Times New Roman" panose="02020603050405020304" pitchFamily="18" charset="0"/>
                <a:ea typeface="Aptos" panose="020B0004020202020204" pitchFamily="34" charset="0"/>
              </a:rPr>
              <a:t> </a:t>
            </a:r>
          </a:p>
        </p:txBody>
      </p:sp>
    </p:spTree>
    <p:extLst>
      <p:ext uri="{BB962C8B-B14F-4D97-AF65-F5344CB8AC3E}">
        <p14:creationId xmlns:p14="http://schemas.microsoft.com/office/powerpoint/2010/main" val="2963540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77C62-6199-621D-0329-68D068815D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C4BFB6-C39D-252C-635F-9C0AAD5D10D1}"/>
              </a:ext>
            </a:extLst>
          </p:cNvPr>
          <p:cNvSpPr>
            <a:spLocks noGrp="1"/>
          </p:cNvSpPr>
          <p:nvPr>
            <p:ph idx="1"/>
          </p:nvPr>
        </p:nvSpPr>
        <p:spPr>
          <a:xfrm>
            <a:off x="676894" y="264226"/>
            <a:ext cx="10842171" cy="6329548"/>
          </a:xfrm>
        </p:spPr>
        <p:txBody>
          <a:bodyPr>
            <a:normAutofit/>
          </a:bodyPr>
          <a:lstStyle/>
          <a:p>
            <a:pPr marL="0" indent="0">
              <a:buNone/>
            </a:pPr>
            <a:r>
              <a:rPr lang="en-US" sz="4400" dirty="0">
                <a:effectLst/>
                <a:latin typeface="Times New Roman" panose="02020603050405020304" pitchFamily="18" charset="0"/>
                <a:ea typeface="Aptos" panose="020B0004020202020204" pitchFamily="34" charset="0"/>
              </a:rPr>
              <a:t>Romans 6:23</a:t>
            </a:r>
          </a:p>
          <a:p>
            <a:pPr marL="0" indent="0">
              <a:buNone/>
            </a:pPr>
            <a:r>
              <a:rPr lang="en-US" sz="4400" b="1" i="1" dirty="0">
                <a:effectLst/>
                <a:latin typeface="Times New Roman" panose="02020603050405020304" pitchFamily="18" charset="0"/>
                <a:ea typeface="Aptos" panose="020B0004020202020204" pitchFamily="34" charset="0"/>
              </a:rPr>
              <a:t>“For the wages of sin is death, but the gift of God is eternal life in Christ Jesus our Lord.”</a:t>
            </a:r>
            <a:r>
              <a:rPr lang="en-US" sz="4400" dirty="0">
                <a:effectLst/>
                <a:latin typeface="Times New Roman" panose="02020603050405020304" pitchFamily="18" charset="0"/>
                <a:ea typeface="Aptos" panose="020B0004020202020204" pitchFamily="34" charset="0"/>
              </a:rPr>
              <a:t> </a:t>
            </a:r>
          </a:p>
        </p:txBody>
      </p:sp>
    </p:spTree>
    <p:extLst>
      <p:ext uri="{BB962C8B-B14F-4D97-AF65-F5344CB8AC3E}">
        <p14:creationId xmlns:p14="http://schemas.microsoft.com/office/powerpoint/2010/main" val="138677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18247-3EC8-A5B3-5BB0-5E447E7E36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A73D1B-2D7F-4994-A716-CFFC13C28C6A}"/>
              </a:ext>
            </a:extLst>
          </p:cNvPr>
          <p:cNvSpPr>
            <a:spLocks noGrp="1"/>
          </p:cNvSpPr>
          <p:nvPr>
            <p:ph idx="1"/>
          </p:nvPr>
        </p:nvSpPr>
        <p:spPr>
          <a:xfrm>
            <a:off x="676894" y="264226"/>
            <a:ext cx="10842171" cy="6329548"/>
          </a:xfrm>
        </p:spPr>
        <p:txBody>
          <a:bodyPr>
            <a:normAutofit/>
          </a:bodyPr>
          <a:lstStyle/>
          <a:p>
            <a:pPr marL="0" indent="0">
              <a:buNone/>
            </a:pPr>
            <a:r>
              <a:rPr lang="en-US" sz="4400" dirty="0">
                <a:effectLst/>
                <a:latin typeface="Times New Roman" panose="02020603050405020304" pitchFamily="18" charset="0"/>
                <a:ea typeface="Aptos" panose="020B0004020202020204" pitchFamily="34" charset="0"/>
              </a:rPr>
              <a:t>Romans 6:23</a:t>
            </a:r>
          </a:p>
          <a:p>
            <a:pPr marL="0" indent="0">
              <a:buNone/>
            </a:pPr>
            <a:r>
              <a:rPr lang="en-US" sz="4400" b="1" i="1" dirty="0">
                <a:effectLst/>
                <a:latin typeface="Times New Roman" panose="02020603050405020304" pitchFamily="18" charset="0"/>
                <a:ea typeface="Aptos" panose="020B0004020202020204" pitchFamily="34" charset="0"/>
              </a:rPr>
              <a:t>“For the wages of sin is death, but the gift of God is eternal life in Christ Jesus our Lord.”</a:t>
            </a:r>
            <a:r>
              <a:rPr lang="en-US" sz="4400" dirty="0">
                <a:effectLst/>
                <a:latin typeface="Times New Roman" panose="02020603050405020304" pitchFamily="18" charset="0"/>
                <a:ea typeface="Aptos" panose="020B0004020202020204" pitchFamily="34" charset="0"/>
              </a:rPr>
              <a:t> </a:t>
            </a:r>
          </a:p>
          <a:p>
            <a:pPr marL="0" indent="0">
              <a:buNone/>
            </a:pPr>
            <a:endParaRPr lang="en-US" sz="4400" dirty="0">
              <a:latin typeface="Times New Roman" panose="02020603050405020304" pitchFamily="18" charset="0"/>
              <a:ea typeface="Aptos" panose="020B0004020202020204" pitchFamily="34" charset="0"/>
            </a:endParaRPr>
          </a:p>
          <a:p>
            <a:pPr marL="0" indent="0">
              <a:buNone/>
            </a:pPr>
            <a:r>
              <a:rPr lang="en-US" sz="4400" dirty="0">
                <a:effectLst/>
                <a:latin typeface="Times New Roman" panose="02020603050405020304" pitchFamily="18" charset="0"/>
                <a:ea typeface="Aptos" panose="020B0004020202020204" pitchFamily="34" charset="0"/>
              </a:rPr>
              <a:t>Romans 6:23 (NASB)</a:t>
            </a:r>
          </a:p>
          <a:p>
            <a:pPr marL="0" indent="0">
              <a:buNone/>
            </a:pPr>
            <a:r>
              <a:rPr lang="en-US" sz="4400" b="1" i="1" dirty="0">
                <a:effectLst/>
                <a:latin typeface="Times New Roman" panose="02020603050405020304" pitchFamily="18" charset="0"/>
                <a:ea typeface="Aptos" panose="020B0004020202020204" pitchFamily="34" charset="0"/>
              </a:rPr>
              <a:t>“For the wages of sin is death, but the free gift of God is eternal life in Christ Jesus our Lord.”</a:t>
            </a:r>
            <a:r>
              <a:rPr lang="en-US" sz="4400" dirty="0">
                <a:effectLst/>
                <a:latin typeface="Times New Roman" panose="02020603050405020304" pitchFamily="18" charset="0"/>
                <a:ea typeface="Aptos" panose="020B0004020202020204" pitchFamily="34" charset="0"/>
              </a:rPr>
              <a:t> </a:t>
            </a:r>
          </a:p>
        </p:txBody>
      </p:sp>
    </p:spTree>
    <p:extLst>
      <p:ext uri="{BB962C8B-B14F-4D97-AF65-F5344CB8AC3E}">
        <p14:creationId xmlns:p14="http://schemas.microsoft.com/office/powerpoint/2010/main" val="2944009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A6249-589D-1F5B-E545-9F9F8F1ACD4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DCE772-0A5B-161B-E9C8-0517908D5067}"/>
              </a:ext>
            </a:extLst>
          </p:cNvPr>
          <p:cNvSpPr>
            <a:spLocks noGrp="1"/>
          </p:cNvSpPr>
          <p:nvPr>
            <p:ph idx="1"/>
          </p:nvPr>
        </p:nvSpPr>
        <p:spPr>
          <a:xfrm>
            <a:off x="676894" y="264226"/>
            <a:ext cx="10842171" cy="6329548"/>
          </a:xfrm>
        </p:spPr>
        <p:txBody>
          <a:bodyPr>
            <a:normAutofit/>
          </a:bodyPr>
          <a:lstStyle/>
          <a:p>
            <a:pPr marL="0" indent="0">
              <a:buNone/>
            </a:pPr>
            <a:r>
              <a:rPr lang="en-US" sz="4400" dirty="0">
                <a:effectLst/>
                <a:latin typeface="Times New Roman" panose="02020603050405020304" pitchFamily="18" charset="0"/>
                <a:ea typeface="Aptos" panose="020B0004020202020204" pitchFamily="34" charset="0"/>
              </a:rPr>
              <a:t>Romans 6:23</a:t>
            </a:r>
          </a:p>
          <a:p>
            <a:pPr marL="0" indent="0">
              <a:buNone/>
            </a:pPr>
            <a:r>
              <a:rPr lang="en-US" sz="4400" b="1" i="1" dirty="0">
                <a:effectLst/>
                <a:latin typeface="Times New Roman" panose="02020603050405020304" pitchFamily="18" charset="0"/>
                <a:ea typeface="Aptos" panose="020B0004020202020204" pitchFamily="34" charset="0"/>
              </a:rPr>
              <a:t>“For the wages of sin is death, but the gift of God is eternal life in Christ Jesus our Lord.”</a:t>
            </a:r>
            <a:r>
              <a:rPr lang="en-US" sz="4400" dirty="0">
                <a:effectLst/>
                <a:latin typeface="Times New Roman" panose="02020603050405020304" pitchFamily="18" charset="0"/>
                <a:ea typeface="Aptos" panose="020B0004020202020204" pitchFamily="34" charset="0"/>
              </a:rPr>
              <a:t> </a:t>
            </a:r>
          </a:p>
          <a:p>
            <a:pPr marL="0" indent="0">
              <a:buNone/>
            </a:pPr>
            <a:endParaRPr lang="en-US" sz="4400" dirty="0">
              <a:latin typeface="Times New Roman" panose="02020603050405020304" pitchFamily="18" charset="0"/>
              <a:ea typeface="Aptos" panose="020B0004020202020204" pitchFamily="34" charset="0"/>
            </a:endParaRPr>
          </a:p>
          <a:p>
            <a:pPr marL="0" indent="0">
              <a:buNone/>
            </a:pPr>
            <a:r>
              <a:rPr lang="en-US" sz="4400" dirty="0">
                <a:effectLst/>
                <a:latin typeface="Times New Roman" panose="02020603050405020304" pitchFamily="18" charset="0"/>
                <a:ea typeface="Aptos" panose="020B0004020202020204" pitchFamily="34" charset="0"/>
              </a:rPr>
              <a:t>Romans 6:23 (NASB)</a:t>
            </a:r>
          </a:p>
          <a:p>
            <a:pPr marL="0" indent="0">
              <a:buNone/>
            </a:pPr>
            <a:r>
              <a:rPr lang="en-US" sz="4400" b="1" i="1" dirty="0">
                <a:effectLst/>
                <a:latin typeface="Times New Roman" panose="02020603050405020304" pitchFamily="18" charset="0"/>
                <a:ea typeface="Aptos" panose="020B0004020202020204" pitchFamily="34" charset="0"/>
              </a:rPr>
              <a:t>“For the wages of sin is death, but the </a:t>
            </a:r>
            <a:r>
              <a:rPr lang="en-US" sz="4400" b="1" i="1" dirty="0">
                <a:solidFill>
                  <a:srgbClr val="FF0000"/>
                </a:solidFill>
                <a:effectLst/>
                <a:latin typeface="Times New Roman" panose="02020603050405020304" pitchFamily="18" charset="0"/>
                <a:ea typeface="Aptos" panose="020B0004020202020204" pitchFamily="34" charset="0"/>
              </a:rPr>
              <a:t>free</a:t>
            </a:r>
            <a:r>
              <a:rPr lang="en-US" sz="4400" b="1" i="1" dirty="0">
                <a:effectLst/>
                <a:latin typeface="Times New Roman" panose="02020603050405020304" pitchFamily="18" charset="0"/>
                <a:ea typeface="Aptos" panose="020B0004020202020204" pitchFamily="34" charset="0"/>
              </a:rPr>
              <a:t> gift of God is eternal life in Christ Jesus our Lord.”</a:t>
            </a:r>
            <a:r>
              <a:rPr lang="en-US" sz="4400" dirty="0">
                <a:effectLst/>
                <a:latin typeface="Times New Roman" panose="02020603050405020304" pitchFamily="18" charset="0"/>
                <a:ea typeface="Aptos" panose="020B0004020202020204" pitchFamily="34" charset="0"/>
              </a:rPr>
              <a:t> </a:t>
            </a:r>
          </a:p>
        </p:txBody>
      </p:sp>
    </p:spTree>
    <p:extLst>
      <p:ext uri="{BB962C8B-B14F-4D97-AF65-F5344CB8AC3E}">
        <p14:creationId xmlns:p14="http://schemas.microsoft.com/office/powerpoint/2010/main" val="2198866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A1601-8DF5-2101-B336-4145F49558E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826CC-EBD6-4667-1BC1-B470A7727318}"/>
              </a:ext>
            </a:extLst>
          </p:cNvPr>
          <p:cNvSpPr>
            <a:spLocks noGrp="1"/>
          </p:cNvSpPr>
          <p:nvPr>
            <p:ph idx="1"/>
          </p:nvPr>
        </p:nvSpPr>
        <p:spPr>
          <a:xfrm>
            <a:off x="415636" y="264226"/>
            <a:ext cx="11174681" cy="6329548"/>
          </a:xfrm>
        </p:spPr>
        <p:txBody>
          <a:bodyPr>
            <a:normAutofit/>
          </a:bodyPr>
          <a:lstStyle/>
          <a:p>
            <a:pPr marL="0" indent="0">
              <a:buNone/>
            </a:pPr>
            <a:r>
              <a:rPr lang="en-US" sz="4000" dirty="0">
                <a:effectLst/>
                <a:latin typeface="Times New Roman" panose="02020603050405020304" pitchFamily="18" charset="0"/>
                <a:ea typeface="Aptos" panose="020B0004020202020204" pitchFamily="34" charset="0"/>
              </a:rPr>
              <a:t>The Greek-English Lexicon of the New Testament</a:t>
            </a:r>
          </a:p>
          <a:p>
            <a:pPr marL="0" indent="0">
              <a:buNone/>
            </a:pPr>
            <a:endParaRPr lang="en-US" sz="4000" dirty="0">
              <a:latin typeface="Times New Roman" panose="02020603050405020304" pitchFamily="18" charset="0"/>
              <a:ea typeface="Aptos" panose="020B0004020202020204" pitchFamily="34" charset="0"/>
            </a:endParaRPr>
          </a:p>
          <a:p>
            <a:pPr marL="0" indent="0">
              <a:buNone/>
            </a:pPr>
            <a:r>
              <a:rPr lang="en-US" sz="4800" dirty="0">
                <a:effectLst/>
                <a:latin typeface="Times New Roman" panose="02020603050405020304" pitchFamily="18" charset="0"/>
                <a:ea typeface="Aptos" panose="020B0004020202020204" pitchFamily="34" charset="0"/>
              </a:rPr>
              <a:t>Free Gift … </a:t>
            </a:r>
          </a:p>
          <a:p>
            <a:pPr marL="0" indent="0">
              <a:buNone/>
            </a:pPr>
            <a:r>
              <a:rPr lang="en-US" sz="4800" i="1" dirty="0">
                <a:effectLst/>
                <a:latin typeface="Times New Roman" panose="02020603050405020304" pitchFamily="18" charset="0"/>
                <a:ea typeface="Aptos" panose="020B0004020202020204" pitchFamily="34" charset="0"/>
              </a:rPr>
              <a:t>“</a:t>
            </a:r>
            <a:r>
              <a:rPr lang="en-US" sz="4800" dirty="0" err="1">
                <a:effectLst/>
                <a:latin typeface="Times New Roman" panose="02020603050405020304" pitchFamily="18" charset="0"/>
                <a:ea typeface="Aptos" panose="020B0004020202020204" pitchFamily="34" charset="0"/>
              </a:rPr>
              <a:t>χάρισμ</a:t>
            </a:r>
            <a:r>
              <a:rPr lang="en-US" sz="4800" dirty="0">
                <a:effectLst/>
                <a:latin typeface="Times New Roman" panose="02020603050405020304" pitchFamily="18" charset="0"/>
                <a:ea typeface="Aptos" panose="020B0004020202020204" pitchFamily="34" charset="0"/>
              </a:rPr>
              <a:t>α</a:t>
            </a:r>
            <a:r>
              <a:rPr lang="en-US" sz="4800" i="1" dirty="0">
                <a:effectLst/>
                <a:latin typeface="Times New Roman" panose="02020603050405020304" pitchFamily="18" charset="0"/>
                <a:ea typeface="Aptos" panose="020B0004020202020204" pitchFamily="34" charset="0"/>
              </a:rPr>
              <a:t>”, “charisma,” “char’-is-mah” </a:t>
            </a:r>
          </a:p>
          <a:p>
            <a:pPr marL="0" indent="0">
              <a:buNone/>
            </a:pPr>
            <a:endParaRPr lang="en-US" sz="4800" i="1" dirty="0">
              <a:latin typeface="Times New Roman" panose="02020603050405020304" pitchFamily="18" charset="0"/>
              <a:ea typeface="Aptos" panose="020B0004020202020204" pitchFamily="34" charset="0"/>
            </a:endParaRPr>
          </a:p>
          <a:p>
            <a:pPr marL="0" indent="0">
              <a:buNone/>
            </a:pPr>
            <a:r>
              <a:rPr lang="en-US" sz="4800" i="1" dirty="0">
                <a:effectLst/>
                <a:latin typeface="Times New Roman" panose="02020603050405020304" pitchFamily="18" charset="0"/>
                <a:ea typeface="Aptos" panose="020B0004020202020204" pitchFamily="34" charset="0"/>
              </a:rPr>
              <a:t>“The gracious gift of redemption.”</a:t>
            </a:r>
            <a:r>
              <a:rPr lang="en-US" sz="4800" dirty="0">
                <a:effectLst/>
                <a:latin typeface="Times New Roman" panose="02020603050405020304" pitchFamily="18" charset="0"/>
                <a:ea typeface="Aptos" panose="020B0004020202020204" pitchFamily="34" charset="0"/>
              </a:rPr>
              <a:t> </a:t>
            </a:r>
          </a:p>
        </p:txBody>
      </p:sp>
    </p:spTree>
    <p:extLst>
      <p:ext uri="{BB962C8B-B14F-4D97-AF65-F5344CB8AC3E}">
        <p14:creationId xmlns:p14="http://schemas.microsoft.com/office/powerpoint/2010/main" val="3294302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2A7B0-55DB-1B5E-587F-2AD152CC6CE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C58B97-6FCC-07B4-3F56-0E027F5452CB}"/>
              </a:ext>
            </a:extLst>
          </p:cNvPr>
          <p:cNvSpPr>
            <a:spLocks noGrp="1"/>
          </p:cNvSpPr>
          <p:nvPr>
            <p:ph idx="1"/>
          </p:nvPr>
        </p:nvSpPr>
        <p:spPr>
          <a:xfrm>
            <a:off x="783771" y="264226"/>
            <a:ext cx="10462161" cy="6329548"/>
          </a:xfrm>
        </p:spPr>
        <p:txBody>
          <a:bodyPr>
            <a:normAutofit/>
          </a:bodyPr>
          <a:lstStyle/>
          <a:p>
            <a:pPr marL="0" marR="0" indent="0" algn="ctr">
              <a:buNone/>
            </a:pPr>
            <a:endParaRPr lang="en-US" sz="6600" kern="100" dirty="0">
              <a:effectLst/>
              <a:latin typeface="Times New Roman" panose="02020603050405020304" pitchFamily="18" charset="0"/>
              <a:ea typeface="Aptos" panose="020B0004020202020204" pitchFamily="34" charset="0"/>
            </a:endParaRPr>
          </a:p>
          <a:p>
            <a:pPr marL="0" marR="0" indent="0" algn="ctr">
              <a:buNone/>
            </a:pPr>
            <a:r>
              <a:rPr lang="en-US" sz="6600" kern="100" dirty="0">
                <a:effectLst/>
                <a:latin typeface="Times New Roman" panose="02020603050405020304" pitchFamily="18" charset="0"/>
                <a:ea typeface="Aptos" panose="020B0004020202020204" pitchFamily="34" charset="0"/>
              </a:rPr>
              <a:t>“Grace is getting what we don’t deserve (i.e., everlasting life), and mercy is not getting what we do deserve (i.e., everlasting death).”  </a:t>
            </a:r>
          </a:p>
        </p:txBody>
      </p:sp>
    </p:spTree>
    <p:extLst>
      <p:ext uri="{BB962C8B-B14F-4D97-AF65-F5344CB8AC3E}">
        <p14:creationId xmlns:p14="http://schemas.microsoft.com/office/powerpoint/2010/main" val="367204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FDAFF-075D-D458-C8C4-19854291FE95}"/>
              </a:ext>
            </a:extLst>
          </p:cNvPr>
          <p:cNvSpPr>
            <a:spLocks noGrp="1"/>
          </p:cNvSpPr>
          <p:nvPr>
            <p:ph idx="1"/>
          </p:nvPr>
        </p:nvSpPr>
        <p:spPr>
          <a:xfrm>
            <a:off x="838200" y="602974"/>
            <a:ext cx="10515600" cy="5573989"/>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Ephesians 1:1</a:t>
            </a:r>
          </a:p>
          <a:p>
            <a:pPr marL="0" indent="0">
              <a:buNone/>
            </a:pPr>
            <a:r>
              <a:rPr lang="en-US" sz="4800" b="1" i="1" dirty="0">
                <a:effectLst/>
                <a:latin typeface="Times New Roman" panose="02020603050405020304" pitchFamily="18" charset="0"/>
                <a:ea typeface="Aptos" panose="020B0004020202020204" pitchFamily="34" charset="0"/>
              </a:rPr>
              <a:t>“Paul, an apostle of Jesus Christ by the will of God, to the saints who are in Ephesus, and faithful in Christ Jesus …”.</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792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DDF6C-F768-686A-C70D-DBC3E34A121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268894-0923-3D8B-9532-A8EAC9659814}"/>
              </a:ext>
            </a:extLst>
          </p:cNvPr>
          <p:cNvSpPr>
            <a:spLocks noGrp="1"/>
          </p:cNvSpPr>
          <p:nvPr>
            <p:ph idx="1"/>
          </p:nvPr>
        </p:nvSpPr>
        <p:spPr>
          <a:xfrm>
            <a:off x="838200" y="296884"/>
            <a:ext cx="10515600" cy="5880080"/>
          </a:xfrm>
        </p:spPr>
        <p:txBody>
          <a:bodyPr>
            <a:noAutofit/>
          </a:bodyPr>
          <a:lstStyle/>
          <a:p>
            <a:pPr marL="0" indent="0">
              <a:buNone/>
            </a:pPr>
            <a:endParaRPr lang="en-US" sz="4000" dirty="0">
              <a:effectLst/>
              <a:latin typeface="Times New Roman" panose="02020603050405020304" pitchFamily="18" charset="0"/>
              <a:ea typeface="Aptos" panose="020B0004020202020204" pitchFamily="34" charset="0"/>
            </a:endParaRPr>
          </a:p>
          <a:p>
            <a:pPr marL="0" indent="0">
              <a:buNone/>
            </a:pPr>
            <a:endParaRPr lang="en-US" sz="4000" dirty="0">
              <a:latin typeface="Times New Roman" panose="02020603050405020304" pitchFamily="18" charset="0"/>
              <a:ea typeface="Aptos" panose="020B0004020202020204" pitchFamily="34" charset="0"/>
            </a:endParaRPr>
          </a:p>
          <a:p>
            <a:pPr marL="0" indent="0">
              <a:buNone/>
            </a:pPr>
            <a:r>
              <a:rPr lang="en-US" sz="4000" dirty="0">
                <a:effectLst/>
                <a:latin typeface="Times New Roman" panose="02020603050405020304" pitchFamily="18" charset="0"/>
                <a:ea typeface="Aptos" panose="020B0004020202020204" pitchFamily="34" charset="0"/>
              </a:rPr>
              <a:t>The Greek-English Lexicon of the New Testament</a:t>
            </a:r>
          </a:p>
          <a:p>
            <a:pPr marL="0" indent="0">
              <a:buNone/>
            </a:pPr>
            <a:r>
              <a:rPr lang="en-US" sz="4400" i="1" dirty="0">
                <a:effectLst/>
                <a:latin typeface="Times New Roman" panose="02020603050405020304" pitchFamily="18" charset="0"/>
                <a:ea typeface="Aptos" panose="020B0004020202020204" pitchFamily="34" charset="0"/>
              </a:rPr>
              <a:t>“a beneficent disposition toward someone, favor, grace, gracious care/help, goodwill.”</a:t>
            </a:r>
            <a:r>
              <a:rPr lang="en-US" sz="4400" dirty="0">
                <a:effectLst/>
                <a:latin typeface="Times New Roman" panose="02020603050405020304" pitchFamily="18" charset="0"/>
                <a:ea typeface="Aptos" panose="020B0004020202020204" pitchFamily="34" charset="0"/>
              </a:rPr>
              <a:t>  </a:t>
            </a:r>
          </a:p>
          <a:p>
            <a:pPr marL="0" indent="0">
              <a:buNone/>
            </a:pPr>
            <a:endParaRPr lang="en-US" sz="4000" dirty="0">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4433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896FA-C343-D36F-F806-DF44955BDF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B731D5-1E92-4EF9-1285-E0CBC874D8F4}"/>
              </a:ext>
            </a:extLst>
          </p:cNvPr>
          <p:cNvSpPr>
            <a:spLocks noGrp="1"/>
          </p:cNvSpPr>
          <p:nvPr>
            <p:ph idx="1"/>
          </p:nvPr>
        </p:nvSpPr>
        <p:spPr>
          <a:xfrm>
            <a:off x="838200" y="296884"/>
            <a:ext cx="10515600" cy="5880080"/>
          </a:xfrm>
        </p:spPr>
        <p:txBody>
          <a:bodyPr>
            <a:noAutofit/>
          </a:bodyPr>
          <a:lstStyle/>
          <a:p>
            <a:pPr marL="0" indent="0">
              <a:buNone/>
            </a:pPr>
            <a:endParaRPr lang="en-US" sz="4000" dirty="0">
              <a:effectLst/>
              <a:latin typeface="Times New Roman" panose="02020603050405020304" pitchFamily="18" charset="0"/>
              <a:ea typeface="Aptos" panose="020B0004020202020204" pitchFamily="34" charset="0"/>
            </a:endParaRPr>
          </a:p>
          <a:p>
            <a:pPr marL="0" indent="0">
              <a:buNone/>
            </a:pPr>
            <a:endParaRPr lang="en-US" sz="4000" dirty="0">
              <a:latin typeface="Times New Roman" panose="02020603050405020304" pitchFamily="18" charset="0"/>
              <a:ea typeface="Aptos" panose="020B0004020202020204" pitchFamily="34" charset="0"/>
            </a:endParaRPr>
          </a:p>
          <a:p>
            <a:pPr marL="0" indent="0">
              <a:buNone/>
            </a:pPr>
            <a:r>
              <a:rPr lang="en-US" sz="4000" dirty="0">
                <a:effectLst/>
                <a:latin typeface="Times New Roman" panose="02020603050405020304" pitchFamily="18" charset="0"/>
                <a:ea typeface="Aptos" panose="020B0004020202020204" pitchFamily="34" charset="0"/>
              </a:rPr>
              <a:t>The Greek-English Lexicon of the New Testament</a:t>
            </a:r>
          </a:p>
          <a:p>
            <a:pPr marL="0" indent="0">
              <a:buNone/>
            </a:pPr>
            <a:r>
              <a:rPr lang="en-US" sz="4400" i="1" dirty="0">
                <a:effectLst/>
                <a:latin typeface="Times New Roman" panose="02020603050405020304" pitchFamily="18" charset="0"/>
                <a:ea typeface="Aptos" panose="020B0004020202020204" pitchFamily="34" charset="0"/>
              </a:rPr>
              <a:t>“</a:t>
            </a:r>
            <a:r>
              <a:rPr lang="en-US" sz="4400" i="1" dirty="0">
                <a:solidFill>
                  <a:srgbClr val="FF0000"/>
                </a:solidFill>
                <a:effectLst/>
                <a:latin typeface="Times New Roman" panose="02020603050405020304" pitchFamily="18" charset="0"/>
                <a:ea typeface="Aptos" panose="020B0004020202020204" pitchFamily="34" charset="0"/>
              </a:rPr>
              <a:t>a beneficent disposition toward someone, favor</a:t>
            </a:r>
            <a:r>
              <a:rPr lang="en-US" sz="4400" i="1" dirty="0">
                <a:effectLst/>
                <a:latin typeface="Times New Roman" panose="02020603050405020304" pitchFamily="18" charset="0"/>
                <a:ea typeface="Aptos" panose="020B0004020202020204" pitchFamily="34" charset="0"/>
              </a:rPr>
              <a:t>, grace, gracious care/help, goodwill.”</a:t>
            </a:r>
            <a:r>
              <a:rPr lang="en-US" sz="4400" dirty="0">
                <a:effectLst/>
                <a:latin typeface="Times New Roman" panose="02020603050405020304" pitchFamily="18" charset="0"/>
                <a:ea typeface="Aptos" panose="020B0004020202020204" pitchFamily="34" charset="0"/>
              </a:rPr>
              <a:t>  </a:t>
            </a:r>
          </a:p>
          <a:p>
            <a:pPr marL="0" indent="0">
              <a:buNone/>
            </a:pPr>
            <a:endParaRPr lang="en-US" sz="4000" dirty="0">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5155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4D15C-C56D-3133-36EF-F18618F832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AA996-75A8-6604-A01E-5DB4EB42508D}"/>
              </a:ext>
            </a:extLst>
          </p:cNvPr>
          <p:cNvSpPr>
            <a:spLocks noGrp="1"/>
          </p:cNvSpPr>
          <p:nvPr>
            <p:ph idx="1"/>
          </p:nvPr>
        </p:nvSpPr>
        <p:spPr>
          <a:xfrm>
            <a:off x="838200" y="296884"/>
            <a:ext cx="10515600" cy="5880080"/>
          </a:xfrm>
        </p:spPr>
        <p:txBody>
          <a:bodyPr>
            <a:noAutofit/>
          </a:bodyPr>
          <a:lstStyle/>
          <a:p>
            <a:pPr marL="0" indent="0">
              <a:buNone/>
            </a:pPr>
            <a:endParaRPr lang="en-US" sz="4000" dirty="0">
              <a:effectLst/>
              <a:latin typeface="Times New Roman" panose="02020603050405020304" pitchFamily="18" charset="0"/>
              <a:ea typeface="Aptos" panose="020B0004020202020204" pitchFamily="34" charset="0"/>
            </a:endParaRPr>
          </a:p>
          <a:p>
            <a:pPr marL="0" indent="0">
              <a:buNone/>
            </a:pPr>
            <a:endParaRPr lang="en-US" sz="4000" dirty="0">
              <a:latin typeface="Times New Roman" panose="02020603050405020304" pitchFamily="18" charset="0"/>
              <a:ea typeface="Aptos" panose="020B0004020202020204" pitchFamily="34" charset="0"/>
            </a:endParaRPr>
          </a:p>
          <a:p>
            <a:pPr marL="0" indent="0">
              <a:buNone/>
            </a:pPr>
            <a:r>
              <a:rPr lang="en-US" sz="4000" dirty="0">
                <a:effectLst/>
                <a:latin typeface="Times New Roman" panose="02020603050405020304" pitchFamily="18" charset="0"/>
                <a:ea typeface="Aptos" panose="020B0004020202020204" pitchFamily="34" charset="0"/>
              </a:rPr>
              <a:t>The Greek-English Lexicon of the New Testament</a:t>
            </a:r>
          </a:p>
          <a:p>
            <a:pPr marL="0" indent="0">
              <a:buNone/>
            </a:pPr>
            <a:r>
              <a:rPr lang="en-US" sz="4400" i="1" dirty="0">
                <a:effectLst/>
                <a:latin typeface="Times New Roman" panose="02020603050405020304" pitchFamily="18" charset="0"/>
                <a:ea typeface="Aptos" panose="020B0004020202020204" pitchFamily="34" charset="0"/>
              </a:rPr>
              <a:t>“</a:t>
            </a:r>
            <a:r>
              <a:rPr lang="en-US" sz="4400" i="1" dirty="0">
                <a:solidFill>
                  <a:srgbClr val="FF0000"/>
                </a:solidFill>
                <a:effectLst/>
                <a:latin typeface="Times New Roman" panose="02020603050405020304" pitchFamily="18" charset="0"/>
                <a:ea typeface="Aptos" panose="020B0004020202020204" pitchFamily="34" charset="0"/>
              </a:rPr>
              <a:t>a beneficent disposition toward someone, favor</a:t>
            </a:r>
            <a:r>
              <a:rPr lang="en-US" sz="4400" i="1" dirty="0">
                <a:effectLst/>
                <a:latin typeface="Times New Roman" panose="02020603050405020304" pitchFamily="18" charset="0"/>
                <a:ea typeface="Aptos" panose="020B0004020202020204" pitchFamily="34" charset="0"/>
              </a:rPr>
              <a:t>, grace, gracious care/help, goodwill.”</a:t>
            </a:r>
            <a:r>
              <a:rPr lang="en-US" sz="4400" dirty="0">
                <a:effectLst/>
                <a:latin typeface="Times New Roman" panose="02020603050405020304" pitchFamily="18" charset="0"/>
                <a:ea typeface="Aptos" panose="020B0004020202020204" pitchFamily="34" charset="0"/>
              </a:rPr>
              <a:t>  </a:t>
            </a:r>
          </a:p>
          <a:p>
            <a:pPr marL="0" indent="0">
              <a:buNone/>
            </a:pPr>
            <a:endParaRPr lang="en-US" sz="4000" dirty="0">
              <a:latin typeface="Times New Roman" panose="02020603050405020304" pitchFamily="18" charset="0"/>
              <a:ea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8650DB0D-DB74-6983-AA4B-4118AEFFF58B}"/>
              </a:ext>
            </a:extLst>
          </p:cNvPr>
          <p:cNvSpPr/>
          <p:nvPr/>
        </p:nvSpPr>
        <p:spPr>
          <a:xfrm>
            <a:off x="553192" y="2051462"/>
            <a:ext cx="10360231" cy="116675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460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C75BD-2E99-6AE9-E730-2B4DD9AAA9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BE256A-F2D2-E0DF-B5E5-43169B2EB2F3}"/>
              </a:ext>
            </a:extLst>
          </p:cNvPr>
          <p:cNvSpPr>
            <a:spLocks noGrp="1"/>
          </p:cNvSpPr>
          <p:nvPr>
            <p:ph idx="1"/>
          </p:nvPr>
        </p:nvSpPr>
        <p:spPr>
          <a:xfrm>
            <a:off x="676894" y="264226"/>
            <a:ext cx="10842171" cy="6329548"/>
          </a:xfrm>
        </p:spPr>
        <p:txBody>
          <a:bodyPr>
            <a:normAutofit/>
          </a:bodyPr>
          <a:lstStyle/>
          <a:p>
            <a:pPr marL="0" indent="0">
              <a:buNone/>
            </a:pPr>
            <a:endParaRPr lang="en-US" sz="4800" dirty="0">
              <a:effectLst/>
              <a:latin typeface="Times New Roman" panose="02020603050405020304" pitchFamily="18" charset="0"/>
              <a:ea typeface="Aptos" panose="020B0004020202020204" pitchFamily="34" charset="0"/>
            </a:endParaRPr>
          </a:p>
          <a:p>
            <a:pPr marL="0" indent="0">
              <a:buNone/>
            </a:pPr>
            <a:r>
              <a:rPr lang="en-US" sz="4800" dirty="0">
                <a:effectLst/>
                <a:latin typeface="Times New Roman" panose="02020603050405020304" pitchFamily="18" charset="0"/>
                <a:ea typeface="Aptos" panose="020B0004020202020204" pitchFamily="34" charset="0"/>
              </a:rPr>
              <a:t>John 14:27</a:t>
            </a:r>
          </a:p>
          <a:p>
            <a:pPr marL="0" indent="0">
              <a:buNone/>
            </a:pPr>
            <a:r>
              <a:rPr lang="en-US" sz="4800" b="1" i="1" dirty="0">
                <a:effectLst/>
                <a:latin typeface="Times New Roman" panose="02020603050405020304" pitchFamily="18" charset="0"/>
                <a:ea typeface="Aptos" panose="020B0004020202020204" pitchFamily="34" charset="0"/>
              </a:rPr>
              <a:t>“Peace I leave with you, My peace I give to you; not as the world gives do I give to you.  Let not your heart be troubled, neither let it be afraid.”</a:t>
            </a:r>
            <a:endParaRPr lang="en-US" sz="48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1359001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51C4A-4830-8F05-3E5A-D77F6E75769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656336-1F2A-D93D-8181-E12D65DCCA01}"/>
              </a:ext>
            </a:extLst>
          </p:cNvPr>
          <p:cNvSpPr>
            <a:spLocks noGrp="1"/>
          </p:cNvSpPr>
          <p:nvPr>
            <p:ph idx="1"/>
          </p:nvPr>
        </p:nvSpPr>
        <p:spPr>
          <a:xfrm>
            <a:off x="838200" y="296884"/>
            <a:ext cx="10515600" cy="5880080"/>
          </a:xfrm>
        </p:spPr>
        <p:txBody>
          <a:bodyPr>
            <a:noAutofit/>
          </a:bodyPr>
          <a:lstStyle/>
          <a:p>
            <a:pPr marL="0" indent="0">
              <a:buNone/>
            </a:pPr>
            <a:endParaRPr lang="en-US" sz="4000" dirty="0">
              <a:effectLst/>
              <a:latin typeface="Times New Roman" panose="02020603050405020304" pitchFamily="18" charset="0"/>
              <a:ea typeface="Aptos" panose="020B0004020202020204" pitchFamily="34" charset="0"/>
            </a:endParaRPr>
          </a:p>
          <a:p>
            <a:pPr marL="0" indent="0">
              <a:buNone/>
            </a:pPr>
            <a:r>
              <a:rPr lang="en-US" sz="4000" dirty="0">
                <a:effectLst/>
                <a:latin typeface="Times New Roman" panose="02020603050405020304" pitchFamily="18" charset="0"/>
                <a:ea typeface="Aptos" panose="020B0004020202020204" pitchFamily="34" charset="0"/>
              </a:rPr>
              <a:t>The Greek-English Lexicon of the New Testament</a:t>
            </a:r>
          </a:p>
          <a:p>
            <a:pPr marL="0" indent="0">
              <a:buNone/>
            </a:pPr>
            <a:r>
              <a:rPr lang="en-US" sz="4800" i="1" dirty="0">
                <a:effectLst/>
                <a:latin typeface="Times New Roman" panose="02020603050405020304" pitchFamily="18" charset="0"/>
                <a:ea typeface="Aptos" panose="020B0004020202020204" pitchFamily="34" charset="0"/>
              </a:rPr>
              <a:t>“Since, according to the prophets, peace will be an essential characteristic of the messianic kingdom, Christian thought also frequently regards “peace” as nearly synonymous with messianic salvation.”</a:t>
            </a:r>
            <a:r>
              <a:rPr lang="en-US" sz="4800" dirty="0">
                <a:effectLst/>
                <a:latin typeface="Times New Roman" panose="02020603050405020304" pitchFamily="18" charset="0"/>
                <a:ea typeface="Aptos" panose="020B0004020202020204" pitchFamily="34" charset="0"/>
              </a:rPr>
              <a:t> </a:t>
            </a:r>
            <a:endParaRPr lang="en-US" sz="4800" dirty="0">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4772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6FA6E-FFA8-9144-F8A5-9DD57ACA034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2267C-63D6-8494-6AA9-ECD91FBC92B4}"/>
              </a:ext>
            </a:extLst>
          </p:cNvPr>
          <p:cNvSpPr>
            <a:spLocks noGrp="1"/>
          </p:cNvSpPr>
          <p:nvPr>
            <p:ph idx="1"/>
          </p:nvPr>
        </p:nvSpPr>
        <p:spPr>
          <a:xfrm>
            <a:off x="838200" y="296884"/>
            <a:ext cx="10515600" cy="5880080"/>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Ephesians 1:3-6</a:t>
            </a:r>
          </a:p>
          <a:p>
            <a:pPr marL="0" indent="0">
              <a:buNone/>
            </a:pPr>
            <a:r>
              <a:rPr lang="en-US" sz="4800" b="1" i="1" dirty="0">
                <a:effectLst/>
                <a:latin typeface="Times New Roman" panose="02020603050405020304" pitchFamily="18" charset="0"/>
                <a:ea typeface="Aptos" panose="020B0004020202020204" pitchFamily="34" charset="0"/>
              </a:rPr>
              <a:t>“Blessed be the God and Father of our Lord Jesus Christ, who has blessed us with every spiritual blessing in the heavenly places in Christ, just as He chose us in Him before the foundation of the world, that we should be holy and</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9726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BB831-1F04-90A0-4BB0-C816074584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11220-91D5-A7B7-0F80-8E5162123668}"/>
              </a:ext>
            </a:extLst>
          </p:cNvPr>
          <p:cNvSpPr>
            <a:spLocks noGrp="1"/>
          </p:cNvSpPr>
          <p:nvPr>
            <p:ph idx="1"/>
          </p:nvPr>
        </p:nvSpPr>
        <p:spPr>
          <a:xfrm>
            <a:off x="838200" y="296884"/>
            <a:ext cx="10515600" cy="5880080"/>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Ephesians 1:3-6</a:t>
            </a:r>
          </a:p>
          <a:p>
            <a:pPr marL="0" indent="0">
              <a:buNone/>
            </a:pPr>
            <a:r>
              <a:rPr lang="en-US" sz="4800" b="1" i="1" dirty="0">
                <a:effectLst/>
                <a:latin typeface="Times New Roman" panose="02020603050405020304" pitchFamily="18" charset="0"/>
                <a:ea typeface="Aptos" panose="020B0004020202020204" pitchFamily="34" charset="0"/>
              </a:rPr>
              <a:t>without blame before Him in love, having predestined us to adoption as sons by Jesus Christ to Himself, according to the good pleasure of His will, to the praise of the glory of His grace, by which He made us accepted in the Beloved.”</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586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A1A6F-51B1-3A7A-DDA5-1CB2B30B1A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532FCA-57E5-ABCC-6929-FC7B7270A478}"/>
              </a:ext>
            </a:extLst>
          </p:cNvPr>
          <p:cNvSpPr>
            <a:spLocks noGrp="1"/>
          </p:cNvSpPr>
          <p:nvPr>
            <p:ph idx="1"/>
          </p:nvPr>
        </p:nvSpPr>
        <p:spPr>
          <a:xfrm>
            <a:off x="838200" y="296884"/>
            <a:ext cx="10515600" cy="5880080"/>
          </a:xfrm>
        </p:spPr>
        <p:txBody>
          <a:bodyPr>
            <a:noAutofit/>
          </a:bodyPr>
          <a:lstStyle/>
          <a:p>
            <a:pPr marL="0" indent="0" algn="ctr">
              <a:buNone/>
            </a:pPr>
            <a:endParaRPr lang="en-US" sz="4800" dirty="0">
              <a:effectLst/>
              <a:latin typeface="Times New Roman" panose="02020603050405020304" pitchFamily="18" charset="0"/>
              <a:ea typeface="Aptos" panose="020B0004020202020204" pitchFamily="34" charset="0"/>
            </a:endParaRPr>
          </a:p>
          <a:p>
            <a:pPr marL="0" indent="0" algn="ctr">
              <a:buNone/>
            </a:pPr>
            <a:r>
              <a:rPr lang="en-US" sz="4800" dirty="0">
                <a:effectLst/>
                <a:latin typeface="Times New Roman" panose="02020603050405020304" pitchFamily="18" charset="0"/>
                <a:ea typeface="Aptos" panose="020B0004020202020204" pitchFamily="34" charset="0"/>
              </a:rPr>
              <a:t>Paul states that all blessings are given to believers from God, and Paul actually calls them “heavenly” blessings.</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5883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D6F49-2B57-D746-6AC4-9E80A67A29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F270A-7F42-B6A4-3C75-55F74A31E2C6}"/>
              </a:ext>
            </a:extLst>
          </p:cNvPr>
          <p:cNvSpPr>
            <a:spLocks noGrp="1"/>
          </p:cNvSpPr>
          <p:nvPr>
            <p:ph idx="1"/>
          </p:nvPr>
        </p:nvSpPr>
        <p:spPr>
          <a:xfrm>
            <a:off x="838200" y="296884"/>
            <a:ext cx="10515600" cy="5880080"/>
          </a:xfrm>
        </p:spPr>
        <p:txBody>
          <a:bodyPr>
            <a:noAutofit/>
          </a:bodyPr>
          <a:lstStyle/>
          <a:p>
            <a:pPr marL="0" indent="0" algn="ctr">
              <a:buNone/>
            </a:pPr>
            <a:endParaRPr lang="en-US" sz="4800" dirty="0">
              <a:effectLst/>
              <a:latin typeface="Times New Roman" panose="02020603050405020304" pitchFamily="18" charset="0"/>
              <a:ea typeface="Aptos" panose="020B0004020202020204" pitchFamily="34" charset="0"/>
            </a:endParaRPr>
          </a:p>
          <a:p>
            <a:pPr marL="0" indent="0" algn="ctr">
              <a:buNone/>
            </a:pPr>
            <a:r>
              <a:rPr lang="en-US" sz="4800" dirty="0">
                <a:effectLst/>
                <a:latin typeface="Times New Roman" panose="02020603050405020304" pitchFamily="18" charset="0"/>
                <a:ea typeface="Aptos" panose="020B0004020202020204" pitchFamily="34" charset="0"/>
              </a:rPr>
              <a:t>Paul states that all blessings are given to believers from God, and Paul actually calls them “heavenly” blessings.</a:t>
            </a:r>
          </a:p>
          <a:p>
            <a:pPr marL="0" indent="0" algn="ctr">
              <a:buNone/>
            </a:pPr>
            <a:endParaRPr lang="en-US" sz="4800" dirty="0">
              <a:latin typeface="Times New Roman" panose="02020603050405020304" pitchFamily="18" charset="0"/>
              <a:ea typeface="Calibri" panose="020F0502020204030204" pitchFamily="34" charset="0"/>
              <a:cs typeface="Calibri" panose="020F0502020204030204" pitchFamily="34" charset="0"/>
            </a:endParaRPr>
          </a:p>
          <a:p>
            <a:pPr marL="0" indent="0" algn="ctr">
              <a:buNone/>
            </a:pPr>
            <a:r>
              <a:rPr lang="en-US" sz="4800" kern="100" dirty="0">
                <a:effectLst/>
                <a:latin typeface="Times New Roman" panose="02020603050405020304" pitchFamily="18" charset="0"/>
                <a:ea typeface="Aptos" panose="020B0004020202020204" pitchFamily="34" charset="0"/>
              </a:rPr>
              <a:t>Paul points out that all the blessings </a:t>
            </a:r>
          </a:p>
          <a:p>
            <a:pPr marL="0" indent="0" algn="ctr">
              <a:buNone/>
            </a:pPr>
            <a:r>
              <a:rPr lang="en-US" sz="4800" kern="100" dirty="0">
                <a:effectLst/>
                <a:latin typeface="Times New Roman" panose="02020603050405020304" pitchFamily="18" charset="0"/>
                <a:ea typeface="Aptos" panose="020B0004020202020204" pitchFamily="34" charset="0"/>
              </a:rPr>
              <a:t>are based on the believer’s union </a:t>
            </a:r>
          </a:p>
          <a:p>
            <a:pPr marL="0" indent="0" algn="ctr">
              <a:buNone/>
            </a:pPr>
            <a:r>
              <a:rPr lang="en-US" sz="4800" kern="100" dirty="0">
                <a:effectLst/>
                <a:latin typeface="Times New Roman" panose="02020603050405020304" pitchFamily="18" charset="0"/>
                <a:ea typeface="Aptos" panose="020B0004020202020204" pitchFamily="34" charset="0"/>
              </a:rPr>
              <a:t>of being “in Christ.”  </a:t>
            </a:r>
          </a:p>
          <a:p>
            <a:pPr marL="0" indent="0" algn="ctr">
              <a:buNone/>
            </a:pP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8229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FDA6E-C6F0-393B-6E68-7469638B72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E1F37-FAB7-2BCF-63F5-BD0A035F116F}"/>
              </a:ext>
            </a:extLst>
          </p:cNvPr>
          <p:cNvSpPr>
            <a:spLocks noGrp="1"/>
          </p:cNvSpPr>
          <p:nvPr>
            <p:ph idx="1"/>
          </p:nvPr>
        </p:nvSpPr>
        <p:spPr>
          <a:xfrm>
            <a:off x="965859" y="264226"/>
            <a:ext cx="10260281" cy="6329548"/>
          </a:xfrm>
        </p:spPr>
        <p:txBody>
          <a:bodyPr>
            <a:normAutofit/>
          </a:bodyPr>
          <a:lstStyle/>
          <a:p>
            <a:pPr marL="0" indent="0">
              <a:buNone/>
            </a:pPr>
            <a:endParaRPr lang="en-US" sz="4800" dirty="0">
              <a:effectLst/>
              <a:latin typeface="Times New Roman" panose="02020603050405020304" pitchFamily="18" charset="0"/>
              <a:ea typeface="Aptos" panose="020B0004020202020204" pitchFamily="34" charset="0"/>
            </a:endParaRPr>
          </a:p>
          <a:p>
            <a:pPr marL="0" indent="0">
              <a:buNone/>
            </a:pPr>
            <a:r>
              <a:rPr lang="en-US" sz="4800" dirty="0">
                <a:effectLst/>
                <a:latin typeface="Times New Roman" panose="02020603050405020304" pitchFamily="18" charset="0"/>
                <a:ea typeface="Aptos" panose="020B0004020202020204" pitchFamily="34" charset="0"/>
              </a:rPr>
              <a:t>Ephesians 1:3</a:t>
            </a:r>
          </a:p>
          <a:p>
            <a:pPr marL="0" indent="0">
              <a:buNone/>
            </a:pPr>
            <a:r>
              <a:rPr lang="en-US" sz="4800" b="1" i="1" dirty="0">
                <a:effectLst/>
                <a:latin typeface="Times New Roman" panose="02020603050405020304" pitchFamily="18" charset="0"/>
                <a:ea typeface="Aptos" panose="020B0004020202020204" pitchFamily="34" charset="0"/>
              </a:rPr>
              <a:t>“Blessed be the God and Father of our Lord Jesus Christ, who has blessed us with every spiritual blessing in the heavenly places in Christ …”.</a:t>
            </a:r>
            <a:r>
              <a:rPr lang="en-US" sz="4800" dirty="0">
                <a:effectLst/>
                <a:latin typeface="Times New Roman" panose="02020603050405020304" pitchFamily="18" charset="0"/>
                <a:ea typeface="Aptos" panose="020B0004020202020204" pitchFamily="34" charset="0"/>
              </a:rPr>
              <a:t> </a:t>
            </a:r>
          </a:p>
        </p:txBody>
      </p:sp>
    </p:spTree>
    <p:extLst>
      <p:ext uri="{BB962C8B-B14F-4D97-AF65-F5344CB8AC3E}">
        <p14:creationId xmlns:p14="http://schemas.microsoft.com/office/powerpoint/2010/main" val="1302213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768B7-43EA-6A9F-E9D5-A30190DBBF7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A33D8-CC66-2825-4E7F-882F7B2BE58B}"/>
              </a:ext>
            </a:extLst>
          </p:cNvPr>
          <p:cNvSpPr>
            <a:spLocks noGrp="1"/>
          </p:cNvSpPr>
          <p:nvPr>
            <p:ph idx="1"/>
          </p:nvPr>
        </p:nvSpPr>
        <p:spPr>
          <a:xfrm>
            <a:off x="838200" y="296884"/>
            <a:ext cx="10515600" cy="5880080"/>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Ephesians 1:2-6</a:t>
            </a:r>
          </a:p>
          <a:p>
            <a:pPr marL="0" indent="0">
              <a:buNone/>
            </a:pPr>
            <a:r>
              <a:rPr lang="en-US" sz="4800" b="1" i="1" dirty="0">
                <a:effectLst/>
                <a:latin typeface="Times New Roman" panose="02020603050405020304" pitchFamily="18" charset="0"/>
                <a:ea typeface="Aptos" panose="020B0004020202020204" pitchFamily="34" charset="0"/>
              </a:rPr>
              <a:t>“Grace to you and peace from God our Father and the Lord Jesus Christ.  Blessed be the God and Father of our Lord Jesus Christ, who has blessed us with every spiritual blessing in the heavenly places in Christ, just as He chose us in Him before the foundation</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6409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A6BC0-930E-8045-5EEB-19D59B9C4F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D666F-B13E-4A23-2DFD-CA124FC0803E}"/>
              </a:ext>
            </a:extLst>
          </p:cNvPr>
          <p:cNvSpPr>
            <a:spLocks noGrp="1"/>
          </p:cNvSpPr>
          <p:nvPr>
            <p:ph idx="1"/>
          </p:nvPr>
        </p:nvSpPr>
        <p:spPr>
          <a:xfrm>
            <a:off x="965859" y="264226"/>
            <a:ext cx="10260281" cy="6329548"/>
          </a:xfrm>
        </p:spPr>
        <p:txBody>
          <a:bodyPr>
            <a:normAutofit/>
          </a:bodyPr>
          <a:lstStyle/>
          <a:p>
            <a:pPr marL="0" indent="0">
              <a:buNone/>
            </a:pPr>
            <a:endParaRPr lang="en-US" sz="4800" dirty="0">
              <a:effectLst/>
              <a:latin typeface="Times New Roman" panose="02020603050405020304" pitchFamily="18" charset="0"/>
              <a:ea typeface="Aptos" panose="020B0004020202020204" pitchFamily="34" charset="0"/>
            </a:endParaRPr>
          </a:p>
          <a:p>
            <a:pPr marL="0" indent="0">
              <a:buNone/>
            </a:pPr>
            <a:r>
              <a:rPr lang="en-US" sz="4800" dirty="0">
                <a:effectLst/>
                <a:latin typeface="Times New Roman" panose="02020603050405020304" pitchFamily="18" charset="0"/>
                <a:ea typeface="Aptos" panose="020B0004020202020204" pitchFamily="34" charset="0"/>
              </a:rPr>
              <a:t>Ephesians 1:3</a:t>
            </a:r>
          </a:p>
          <a:p>
            <a:pPr marL="0" indent="0">
              <a:buNone/>
            </a:pPr>
            <a:r>
              <a:rPr lang="en-US" sz="4800" b="1" i="1" dirty="0">
                <a:effectLst/>
                <a:latin typeface="Times New Roman" panose="02020603050405020304" pitchFamily="18" charset="0"/>
                <a:ea typeface="Aptos" panose="020B0004020202020204" pitchFamily="34" charset="0"/>
              </a:rPr>
              <a:t>“</a:t>
            </a:r>
            <a:r>
              <a:rPr lang="en-US" sz="4800" b="1" i="1" dirty="0">
                <a:solidFill>
                  <a:srgbClr val="FF0000"/>
                </a:solidFill>
                <a:effectLst/>
                <a:latin typeface="Times New Roman" panose="02020603050405020304" pitchFamily="18" charset="0"/>
                <a:ea typeface="Aptos" panose="020B0004020202020204" pitchFamily="34" charset="0"/>
              </a:rPr>
              <a:t>Blessed be the God and Father of our Lord Jesus Christ</a:t>
            </a:r>
            <a:r>
              <a:rPr lang="en-US" sz="4800" b="1" i="1" dirty="0">
                <a:effectLst/>
                <a:latin typeface="Times New Roman" panose="02020603050405020304" pitchFamily="18" charset="0"/>
                <a:ea typeface="Aptos" panose="020B0004020202020204" pitchFamily="34" charset="0"/>
              </a:rPr>
              <a:t>, who has blessed us with every spiritual blessing in the heavenly places in Christ …”.</a:t>
            </a:r>
            <a:r>
              <a:rPr lang="en-US" sz="4800" dirty="0">
                <a:effectLst/>
                <a:latin typeface="Times New Roman" panose="02020603050405020304" pitchFamily="18" charset="0"/>
                <a:ea typeface="Aptos" panose="020B0004020202020204" pitchFamily="34" charset="0"/>
              </a:rPr>
              <a:t> </a:t>
            </a:r>
          </a:p>
        </p:txBody>
      </p:sp>
    </p:spTree>
    <p:extLst>
      <p:ext uri="{BB962C8B-B14F-4D97-AF65-F5344CB8AC3E}">
        <p14:creationId xmlns:p14="http://schemas.microsoft.com/office/powerpoint/2010/main" val="3132994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85708-ADCE-817B-396F-A66EE2C3CF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2B462F-6F3A-52D2-6A79-E1E9AD7DCB57}"/>
              </a:ext>
            </a:extLst>
          </p:cNvPr>
          <p:cNvSpPr>
            <a:spLocks noGrp="1"/>
          </p:cNvSpPr>
          <p:nvPr>
            <p:ph idx="1"/>
          </p:nvPr>
        </p:nvSpPr>
        <p:spPr>
          <a:xfrm>
            <a:off x="965859" y="264226"/>
            <a:ext cx="10260281" cy="6329548"/>
          </a:xfrm>
        </p:spPr>
        <p:txBody>
          <a:bodyPr>
            <a:normAutofit/>
          </a:bodyPr>
          <a:lstStyle/>
          <a:p>
            <a:pPr marL="0" indent="0">
              <a:buNone/>
            </a:pPr>
            <a:endParaRPr lang="en-US" sz="4800" dirty="0">
              <a:effectLst/>
              <a:latin typeface="Times New Roman" panose="02020603050405020304" pitchFamily="18" charset="0"/>
              <a:ea typeface="Aptos" panose="020B0004020202020204" pitchFamily="34" charset="0"/>
            </a:endParaRPr>
          </a:p>
          <a:p>
            <a:pPr marL="0" indent="0">
              <a:buNone/>
            </a:pPr>
            <a:r>
              <a:rPr lang="en-US" sz="4800" dirty="0">
                <a:effectLst/>
                <a:latin typeface="Times New Roman" panose="02020603050405020304" pitchFamily="18" charset="0"/>
                <a:ea typeface="Aptos" panose="020B0004020202020204" pitchFamily="34" charset="0"/>
              </a:rPr>
              <a:t>Ephesians 1:3</a:t>
            </a:r>
          </a:p>
          <a:p>
            <a:pPr marL="0" indent="0">
              <a:buNone/>
            </a:pPr>
            <a:r>
              <a:rPr lang="en-US" sz="4800" b="1" i="1" dirty="0">
                <a:effectLst/>
                <a:latin typeface="Times New Roman" panose="02020603050405020304" pitchFamily="18" charset="0"/>
                <a:ea typeface="Aptos" panose="020B0004020202020204" pitchFamily="34" charset="0"/>
              </a:rPr>
              <a:t>“Blessed be the God and Father of our Lord Jesus Christ, </a:t>
            </a:r>
            <a:r>
              <a:rPr lang="en-US" sz="4800" b="1" i="1" dirty="0">
                <a:solidFill>
                  <a:srgbClr val="FF0000"/>
                </a:solidFill>
                <a:effectLst/>
                <a:latin typeface="Times New Roman" panose="02020603050405020304" pitchFamily="18" charset="0"/>
                <a:ea typeface="Aptos" panose="020B0004020202020204" pitchFamily="34" charset="0"/>
              </a:rPr>
              <a:t>who has blessed us with every spiritual blessing in the heavenly places in Christ </a:t>
            </a:r>
            <a:r>
              <a:rPr lang="en-US" sz="4800" b="1" i="1" dirty="0">
                <a:effectLst/>
                <a:latin typeface="Times New Roman" panose="02020603050405020304" pitchFamily="18" charset="0"/>
                <a:ea typeface="Aptos" panose="020B0004020202020204" pitchFamily="34" charset="0"/>
              </a:rPr>
              <a:t>…”.</a:t>
            </a:r>
            <a:r>
              <a:rPr lang="en-US" sz="4800" dirty="0">
                <a:effectLst/>
                <a:latin typeface="Times New Roman" panose="02020603050405020304" pitchFamily="18" charset="0"/>
                <a:ea typeface="Aptos" panose="020B0004020202020204" pitchFamily="34" charset="0"/>
              </a:rPr>
              <a:t> </a:t>
            </a:r>
          </a:p>
        </p:txBody>
      </p:sp>
    </p:spTree>
    <p:extLst>
      <p:ext uri="{BB962C8B-B14F-4D97-AF65-F5344CB8AC3E}">
        <p14:creationId xmlns:p14="http://schemas.microsoft.com/office/powerpoint/2010/main" val="2243074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84299-6DFC-80EF-62C5-6105BB2DA8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A469E-6417-6687-F573-354A79A8C324}"/>
              </a:ext>
            </a:extLst>
          </p:cNvPr>
          <p:cNvSpPr>
            <a:spLocks noGrp="1"/>
          </p:cNvSpPr>
          <p:nvPr>
            <p:ph idx="1"/>
          </p:nvPr>
        </p:nvSpPr>
        <p:spPr>
          <a:xfrm>
            <a:off x="965859" y="264226"/>
            <a:ext cx="10260281" cy="6329548"/>
          </a:xfrm>
        </p:spPr>
        <p:txBody>
          <a:bodyPr>
            <a:normAutofit/>
          </a:bodyPr>
          <a:lstStyle/>
          <a:p>
            <a:pPr marL="0" indent="0">
              <a:buNone/>
            </a:pPr>
            <a:endParaRPr lang="en-US" sz="4800" dirty="0">
              <a:effectLst/>
              <a:latin typeface="Times New Roman" panose="02020603050405020304" pitchFamily="18" charset="0"/>
              <a:ea typeface="Aptos" panose="020B0004020202020204" pitchFamily="34" charset="0"/>
            </a:endParaRPr>
          </a:p>
          <a:p>
            <a:pPr marL="0" indent="0" algn="ctr">
              <a:buNone/>
            </a:pPr>
            <a:r>
              <a:rPr lang="en-US" sz="4800" dirty="0">
                <a:effectLst/>
                <a:latin typeface="Times New Roman" panose="02020603050405020304" pitchFamily="18" charset="0"/>
                <a:ea typeface="Aptos" panose="020B0004020202020204" pitchFamily="34" charset="0"/>
              </a:rPr>
              <a:t>When a person believes in Christ for His </a:t>
            </a:r>
          </a:p>
          <a:p>
            <a:pPr marL="0" indent="0" algn="ctr">
              <a:buNone/>
            </a:pPr>
            <a:r>
              <a:rPr lang="en-US" sz="4800" dirty="0">
                <a:effectLst/>
                <a:latin typeface="Times New Roman" panose="02020603050405020304" pitchFamily="18" charset="0"/>
                <a:ea typeface="Aptos" panose="020B0004020202020204" pitchFamily="34" charset="0"/>
              </a:rPr>
              <a:t>promise of everlasting life, he or she </a:t>
            </a:r>
          </a:p>
          <a:p>
            <a:pPr marL="0" indent="0" algn="ctr">
              <a:buNone/>
            </a:pPr>
            <a:r>
              <a:rPr lang="en-US" sz="4800" dirty="0">
                <a:effectLst/>
                <a:latin typeface="Times New Roman" panose="02020603050405020304" pitchFamily="18" charset="0"/>
                <a:ea typeface="Aptos" panose="020B0004020202020204" pitchFamily="34" charset="0"/>
              </a:rPr>
              <a:t>is placed in union with Christ and then </a:t>
            </a:r>
          </a:p>
          <a:p>
            <a:pPr marL="0" indent="0" algn="ctr">
              <a:buNone/>
            </a:pPr>
            <a:r>
              <a:rPr lang="en-US" sz="4800" dirty="0">
                <a:effectLst/>
                <a:latin typeface="Times New Roman" panose="02020603050405020304" pitchFamily="18" charset="0"/>
                <a:ea typeface="Aptos" panose="020B0004020202020204" pitchFamily="34" charset="0"/>
              </a:rPr>
              <a:t>“in Christ” are raised up and seated at </a:t>
            </a:r>
          </a:p>
          <a:p>
            <a:pPr marL="0" indent="0" algn="ctr">
              <a:buNone/>
            </a:pPr>
            <a:r>
              <a:rPr lang="en-US" sz="4800" dirty="0">
                <a:effectLst/>
                <a:latin typeface="Times New Roman" panose="02020603050405020304" pitchFamily="18" charset="0"/>
                <a:ea typeface="Aptos" panose="020B0004020202020204" pitchFamily="34" charset="0"/>
              </a:rPr>
              <a:t>the right hand of the Father. </a:t>
            </a:r>
          </a:p>
        </p:txBody>
      </p:sp>
    </p:spTree>
    <p:extLst>
      <p:ext uri="{BB962C8B-B14F-4D97-AF65-F5344CB8AC3E}">
        <p14:creationId xmlns:p14="http://schemas.microsoft.com/office/powerpoint/2010/main" val="2064296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64CF1-3E79-91A6-3607-8D963EF88A1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95A060-02E8-9F07-88F5-67232FBDCDB9}"/>
              </a:ext>
            </a:extLst>
          </p:cNvPr>
          <p:cNvSpPr>
            <a:spLocks noGrp="1"/>
          </p:cNvSpPr>
          <p:nvPr>
            <p:ph idx="1"/>
          </p:nvPr>
        </p:nvSpPr>
        <p:spPr>
          <a:xfrm>
            <a:off x="965859" y="264226"/>
            <a:ext cx="10260281" cy="6329548"/>
          </a:xfrm>
        </p:spPr>
        <p:txBody>
          <a:bodyPr>
            <a:normAutofit/>
          </a:bodyPr>
          <a:lstStyle/>
          <a:p>
            <a:pPr marL="0" indent="0">
              <a:buNone/>
            </a:pPr>
            <a:endParaRPr lang="en-US" sz="4800" dirty="0">
              <a:effectLst/>
              <a:latin typeface="Times New Roman" panose="02020603050405020304" pitchFamily="18" charset="0"/>
              <a:ea typeface="Aptos" panose="020B0004020202020204" pitchFamily="34" charset="0"/>
            </a:endParaRPr>
          </a:p>
          <a:p>
            <a:pPr marL="0" indent="0">
              <a:buNone/>
            </a:pPr>
            <a:r>
              <a:rPr lang="en-US" sz="4800" dirty="0">
                <a:effectLst/>
                <a:latin typeface="Times New Roman" panose="02020603050405020304" pitchFamily="18" charset="0"/>
                <a:ea typeface="Aptos" panose="020B0004020202020204" pitchFamily="34" charset="0"/>
              </a:rPr>
              <a:t>Revelation 3:16</a:t>
            </a:r>
          </a:p>
          <a:p>
            <a:pPr marL="0" indent="0">
              <a:buNone/>
            </a:pPr>
            <a:r>
              <a:rPr lang="en-US" sz="4800" b="1" i="1" dirty="0">
                <a:effectLst/>
                <a:latin typeface="Times New Roman" panose="02020603050405020304" pitchFamily="18" charset="0"/>
                <a:ea typeface="Aptos" panose="020B0004020202020204" pitchFamily="34" charset="0"/>
              </a:rPr>
              <a:t>“So then, because you are lukewarm, and neither cold nor hot, I will vomit you out of My mouth.”</a:t>
            </a:r>
            <a:r>
              <a:rPr lang="en-US" sz="4800" dirty="0">
                <a:effectLst/>
                <a:latin typeface="Times New Roman" panose="02020603050405020304" pitchFamily="18" charset="0"/>
                <a:ea typeface="Aptos" panose="020B0004020202020204" pitchFamily="34" charset="0"/>
              </a:rPr>
              <a:t> </a:t>
            </a:r>
          </a:p>
        </p:txBody>
      </p:sp>
    </p:spTree>
    <p:extLst>
      <p:ext uri="{BB962C8B-B14F-4D97-AF65-F5344CB8AC3E}">
        <p14:creationId xmlns:p14="http://schemas.microsoft.com/office/powerpoint/2010/main" val="1077053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772B6-4F1B-4CBB-6E66-68FE2DBD96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6B7814-BC55-3A9E-A1E5-2AF4A1E579EA}"/>
              </a:ext>
            </a:extLst>
          </p:cNvPr>
          <p:cNvSpPr>
            <a:spLocks noGrp="1"/>
          </p:cNvSpPr>
          <p:nvPr>
            <p:ph idx="1"/>
          </p:nvPr>
        </p:nvSpPr>
        <p:spPr>
          <a:xfrm>
            <a:off x="965859" y="264226"/>
            <a:ext cx="10260281" cy="6329548"/>
          </a:xfrm>
        </p:spPr>
        <p:txBody>
          <a:bodyPr>
            <a:normAutofit/>
          </a:bodyPr>
          <a:lstStyle/>
          <a:p>
            <a:pPr marL="0" indent="0">
              <a:buNone/>
            </a:pPr>
            <a:endParaRPr lang="en-US" sz="4800" dirty="0">
              <a:effectLst/>
              <a:latin typeface="Times New Roman" panose="02020603050405020304" pitchFamily="18" charset="0"/>
              <a:ea typeface="Aptos" panose="020B0004020202020204" pitchFamily="34" charset="0"/>
            </a:endParaRPr>
          </a:p>
          <a:p>
            <a:pPr marL="0" indent="0">
              <a:buNone/>
            </a:pPr>
            <a:r>
              <a:rPr lang="en-US" sz="4800" dirty="0">
                <a:effectLst/>
                <a:latin typeface="Times New Roman" panose="02020603050405020304" pitchFamily="18" charset="0"/>
                <a:ea typeface="Aptos" panose="020B0004020202020204" pitchFamily="34" charset="0"/>
              </a:rPr>
              <a:t>Revelation 3:21</a:t>
            </a:r>
          </a:p>
          <a:p>
            <a:pPr marL="0" indent="0">
              <a:buNone/>
            </a:pPr>
            <a:r>
              <a:rPr lang="en-US" sz="4800" b="1" i="1" dirty="0">
                <a:effectLst/>
                <a:latin typeface="Times New Roman" panose="02020603050405020304" pitchFamily="18" charset="0"/>
                <a:ea typeface="Aptos" panose="020B0004020202020204" pitchFamily="34" charset="0"/>
              </a:rPr>
              <a:t>“To him who overcomes I will grant to sit with Me on My throne, as I also overcame and sat down with My Father on His throne.”</a:t>
            </a:r>
            <a:r>
              <a:rPr lang="en-US" sz="4800" dirty="0">
                <a:effectLst/>
                <a:latin typeface="Times New Roman" panose="02020603050405020304" pitchFamily="18" charset="0"/>
                <a:ea typeface="Aptos" panose="020B0004020202020204" pitchFamily="34" charset="0"/>
              </a:rPr>
              <a:t> </a:t>
            </a:r>
          </a:p>
        </p:txBody>
      </p:sp>
    </p:spTree>
    <p:extLst>
      <p:ext uri="{BB962C8B-B14F-4D97-AF65-F5344CB8AC3E}">
        <p14:creationId xmlns:p14="http://schemas.microsoft.com/office/powerpoint/2010/main" val="3495285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0E708-A2C0-793C-D97A-E02BF31A83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143DE1-4CF6-29B7-AF61-F38D40706C4C}"/>
              </a:ext>
            </a:extLst>
          </p:cNvPr>
          <p:cNvSpPr>
            <a:spLocks noGrp="1"/>
          </p:cNvSpPr>
          <p:nvPr>
            <p:ph idx="1"/>
          </p:nvPr>
        </p:nvSpPr>
        <p:spPr>
          <a:xfrm>
            <a:off x="965859" y="264226"/>
            <a:ext cx="10260281" cy="6329548"/>
          </a:xfrm>
        </p:spPr>
        <p:txBody>
          <a:bodyPr>
            <a:normAutofit/>
          </a:bodyPr>
          <a:lstStyle/>
          <a:p>
            <a:pPr marL="0" indent="0">
              <a:buNone/>
            </a:pPr>
            <a:endParaRPr lang="en-US" sz="4800" dirty="0">
              <a:effectLst/>
              <a:latin typeface="Times New Roman" panose="02020603050405020304" pitchFamily="18" charset="0"/>
              <a:ea typeface="Aptos" panose="020B0004020202020204" pitchFamily="34" charset="0"/>
            </a:endParaRPr>
          </a:p>
          <a:p>
            <a:pPr marL="0" indent="0" algn="ctr">
              <a:buNone/>
            </a:pPr>
            <a:r>
              <a:rPr lang="en-US" sz="4800" dirty="0">
                <a:effectLst/>
                <a:latin typeface="Times New Roman" panose="02020603050405020304" pitchFamily="18" charset="0"/>
                <a:ea typeface="Aptos" panose="020B0004020202020204" pitchFamily="34" charset="0"/>
              </a:rPr>
              <a:t>Christians often don’t realize all that takes place when a person gets saved when believing in Jesus Christ, and a lot would have to be undone in order to make a person unsaved.</a:t>
            </a:r>
          </a:p>
        </p:txBody>
      </p:sp>
    </p:spTree>
    <p:extLst>
      <p:ext uri="{BB962C8B-B14F-4D97-AF65-F5344CB8AC3E}">
        <p14:creationId xmlns:p14="http://schemas.microsoft.com/office/powerpoint/2010/main" val="2324100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C6A81-530F-BC1B-A9F0-F2807FAE0FC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68D4A3-48F7-7F98-A027-940FFB0271A2}"/>
              </a:ext>
            </a:extLst>
          </p:cNvPr>
          <p:cNvSpPr>
            <a:spLocks noGrp="1"/>
          </p:cNvSpPr>
          <p:nvPr>
            <p:ph idx="1"/>
          </p:nvPr>
        </p:nvSpPr>
        <p:spPr>
          <a:xfrm>
            <a:off x="965859" y="264226"/>
            <a:ext cx="10260281" cy="6329548"/>
          </a:xfrm>
        </p:spPr>
        <p:txBody>
          <a:bodyPr>
            <a:normAutofit/>
          </a:bodyPr>
          <a:lstStyle/>
          <a:p>
            <a:pPr marL="0" indent="0">
              <a:buNone/>
            </a:pPr>
            <a:endParaRPr lang="en-US" sz="4800" dirty="0">
              <a:effectLst/>
              <a:latin typeface="Times New Roman" panose="02020603050405020304" pitchFamily="18" charset="0"/>
              <a:ea typeface="Aptos" panose="020B0004020202020204" pitchFamily="34" charset="0"/>
            </a:endParaRPr>
          </a:p>
          <a:p>
            <a:pPr marL="0" indent="0" algn="ctr">
              <a:buNone/>
            </a:pPr>
            <a:r>
              <a:rPr lang="en-US" sz="4800" dirty="0">
                <a:effectLst/>
                <a:latin typeface="Times New Roman" panose="02020603050405020304" pitchFamily="18" charset="0"/>
                <a:ea typeface="Aptos" panose="020B0004020202020204" pitchFamily="34" charset="0"/>
              </a:rPr>
              <a:t>Christians often don’t realize all that takes place when a person gets saved when believing in Jesus Christ, and a lot would have to be undone in order to make a person unsaved.</a:t>
            </a:r>
          </a:p>
          <a:p>
            <a:pPr marL="0" indent="0" algn="ctr">
              <a:buNone/>
            </a:pPr>
            <a:endParaRPr lang="en-US" sz="4800" dirty="0">
              <a:latin typeface="Times New Roman" panose="02020603050405020304" pitchFamily="18" charset="0"/>
              <a:ea typeface="Aptos" panose="020B0004020202020204" pitchFamily="34" charset="0"/>
            </a:endParaRPr>
          </a:p>
          <a:p>
            <a:pPr marL="0" indent="0" algn="ctr">
              <a:buNone/>
            </a:pPr>
            <a:r>
              <a:rPr lang="en-US" sz="4800" dirty="0">
                <a:effectLst/>
                <a:latin typeface="Times New Roman" panose="02020603050405020304" pitchFamily="18" charset="0"/>
                <a:ea typeface="Aptos" panose="020B0004020202020204" pitchFamily="34" charset="0"/>
              </a:rPr>
              <a:t>Thankfully, God doesn’t work that way!</a:t>
            </a:r>
          </a:p>
        </p:txBody>
      </p:sp>
    </p:spTree>
    <p:extLst>
      <p:ext uri="{BB962C8B-B14F-4D97-AF65-F5344CB8AC3E}">
        <p14:creationId xmlns:p14="http://schemas.microsoft.com/office/powerpoint/2010/main" val="129623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839F3-EA6D-3A93-DC36-7CFC948DE2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D7186-F991-B293-4F41-8206977E1A64}"/>
              </a:ext>
            </a:extLst>
          </p:cNvPr>
          <p:cNvSpPr>
            <a:spLocks noGrp="1"/>
          </p:cNvSpPr>
          <p:nvPr>
            <p:ph idx="1"/>
          </p:nvPr>
        </p:nvSpPr>
        <p:spPr>
          <a:xfrm>
            <a:off x="838200" y="261258"/>
            <a:ext cx="10515600" cy="6329548"/>
          </a:xfrm>
        </p:spPr>
        <p:txBody>
          <a:bodyPr>
            <a:norm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Ephesians 1:2-6</a:t>
            </a:r>
          </a:p>
          <a:p>
            <a:pPr marL="0" indent="0">
              <a:buNone/>
            </a:pPr>
            <a:r>
              <a:rPr lang="en-US" sz="4800" b="1" i="1" dirty="0">
                <a:effectLst/>
                <a:latin typeface="Times New Roman" panose="02020603050405020304" pitchFamily="18" charset="0"/>
                <a:ea typeface="Aptos" panose="020B0004020202020204" pitchFamily="34" charset="0"/>
              </a:rPr>
              <a:t>of the world, that we should be holy and without blame before Him in love, having predestined us to adoption as sons by Jesus Christ to Himself, according to the good pleasure of His will, to the praise of the glory of His grace, by which He made us accepted in the Beloved.”</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745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5327D-F1DE-34F0-8370-7576C0DE93E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89B3CA-12B7-65AA-BF09-70E3ECDD3723}"/>
              </a:ext>
            </a:extLst>
          </p:cNvPr>
          <p:cNvSpPr>
            <a:spLocks noGrp="1"/>
          </p:cNvSpPr>
          <p:nvPr>
            <p:ph idx="1"/>
          </p:nvPr>
        </p:nvSpPr>
        <p:spPr>
          <a:xfrm>
            <a:off x="838200" y="296884"/>
            <a:ext cx="10515600" cy="5880080"/>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Ephesians 1:2-6</a:t>
            </a:r>
          </a:p>
          <a:p>
            <a:pPr marL="0" indent="0">
              <a:buNone/>
            </a:pPr>
            <a:r>
              <a:rPr lang="en-US" sz="4800" b="1" i="1" dirty="0">
                <a:effectLst/>
                <a:latin typeface="Times New Roman" panose="02020603050405020304" pitchFamily="18" charset="0"/>
                <a:ea typeface="Aptos" panose="020B0004020202020204" pitchFamily="34" charset="0"/>
              </a:rPr>
              <a:t>“</a:t>
            </a:r>
            <a:r>
              <a:rPr lang="en-US" sz="4800" b="1" i="1" dirty="0">
                <a:solidFill>
                  <a:srgbClr val="FF0000"/>
                </a:solidFill>
                <a:effectLst/>
                <a:latin typeface="Times New Roman" panose="02020603050405020304" pitchFamily="18" charset="0"/>
                <a:ea typeface="Aptos" panose="020B0004020202020204" pitchFamily="34" charset="0"/>
              </a:rPr>
              <a:t>Grace to you and peace from God our Father and the Lord Jesus Christ</a:t>
            </a:r>
            <a:r>
              <a:rPr lang="en-US" sz="4800" b="1" i="1" dirty="0">
                <a:effectLst/>
                <a:latin typeface="Times New Roman" panose="02020603050405020304" pitchFamily="18" charset="0"/>
                <a:ea typeface="Aptos" panose="020B0004020202020204" pitchFamily="34" charset="0"/>
              </a:rPr>
              <a:t>.  Blessed be the God and Father of our Lord Jesus Christ, who has blessed us with every spiritual blessing in the heavenly places in Christ, just as He chose us in Him before the foundation</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9263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C759A7-5D6F-957F-5062-FF4B7E6B28F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white board with black text&#10;&#10;AI-generated content may be incorrect.">
            <a:extLst>
              <a:ext uri="{FF2B5EF4-FFF2-40B4-BE49-F238E27FC236}">
                <a16:creationId xmlns:a16="http://schemas.microsoft.com/office/drawing/2014/main" id="{6C46392A-A3EC-6062-005B-86BBD0A9E72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4999" b="2805"/>
          <a:stretch/>
        </p:blipFill>
        <p:spPr>
          <a:xfrm>
            <a:off x="20" y="1282"/>
            <a:ext cx="12191980" cy="6856718"/>
          </a:xfrm>
          <a:prstGeom prst="rect">
            <a:avLst/>
          </a:prstGeom>
        </p:spPr>
      </p:pic>
    </p:spTree>
    <p:extLst>
      <p:ext uri="{BB962C8B-B14F-4D97-AF65-F5344CB8AC3E}">
        <p14:creationId xmlns:p14="http://schemas.microsoft.com/office/powerpoint/2010/main" val="67759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82662-A6CB-107C-D071-2C4B3879A600}"/>
            </a:ext>
          </a:extLst>
        </p:cNvPr>
        <p:cNvGrpSpPr/>
        <p:nvPr/>
      </p:nvGrpSpPr>
      <p:grpSpPr>
        <a:xfrm>
          <a:off x="0" y="0"/>
          <a:ext cx="0" cy="0"/>
          <a:chOff x="0" y="0"/>
          <a:chExt cx="0" cy="0"/>
        </a:xfrm>
      </p:grpSpPr>
      <p:pic>
        <p:nvPicPr>
          <p:cNvPr id="6" name="Content Placeholder 5" descr="A close up of a card&#10;&#10;AI-generated content may be incorrect.">
            <a:extLst>
              <a:ext uri="{FF2B5EF4-FFF2-40B4-BE49-F238E27FC236}">
                <a16:creationId xmlns:a16="http://schemas.microsoft.com/office/drawing/2014/main" id="{53E3D10C-C3F3-5ECA-B97E-76EADBFBD0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493" y="143884"/>
            <a:ext cx="5415964" cy="6421789"/>
          </a:xfrm>
        </p:spPr>
      </p:pic>
      <p:pic>
        <p:nvPicPr>
          <p:cNvPr id="8" name="Picture 7" descr="A list of religious texts&#10;&#10;AI-generated content may be incorrect.">
            <a:extLst>
              <a:ext uri="{FF2B5EF4-FFF2-40B4-BE49-F238E27FC236}">
                <a16:creationId xmlns:a16="http://schemas.microsoft.com/office/drawing/2014/main" id="{8A942099-90F6-92BD-E7E9-B83E7C09A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737" y="292326"/>
            <a:ext cx="6187263" cy="6273347"/>
          </a:xfrm>
          <a:prstGeom prst="rect">
            <a:avLst/>
          </a:prstGeom>
        </p:spPr>
      </p:pic>
    </p:spTree>
    <p:extLst>
      <p:ext uri="{BB962C8B-B14F-4D97-AF65-F5344CB8AC3E}">
        <p14:creationId xmlns:p14="http://schemas.microsoft.com/office/powerpoint/2010/main" val="1032773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71089-3FB9-62F6-88E0-7BEF1F947C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0E1CC-D1C1-E133-4341-1D95357AA9F6}"/>
              </a:ext>
            </a:extLst>
          </p:cNvPr>
          <p:cNvSpPr>
            <a:spLocks noGrp="1"/>
          </p:cNvSpPr>
          <p:nvPr>
            <p:ph idx="1"/>
          </p:nvPr>
        </p:nvSpPr>
        <p:spPr>
          <a:xfrm>
            <a:off x="838200" y="296884"/>
            <a:ext cx="10515600" cy="5880080"/>
          </a:xfrm>
        </p:spPr>
        <p:txBody>
          <a:bodyPr>
            <a:noAutofit/>
          </a:bodyPr>
          <a:lstStyle/>
          <a:p>
            <a:pPr marL="0" indent="0">
              <a:buNone/>
            </a:pPr>
            <a:r>
              <a:rPr lang="en-US" sz="4000" dirty="0">
                <a:effectLst/>
                <a:latin typeface="Times New Roman" panose="02020603050405020304" pitchFamily="18" charset="0"/>
                <a:ea typeface="Aptos" panose="020B0004020202020204" pitchFamily="34" charset="0"/>
              </a:rPr>
              <a:t>The Greek-English Lexicon of the New Testament</a:t>
            </a:r>
          </a:p>
          <a:p>
            <a:pPr marL="0" indent="0">
              <a:buNone/>
            </a:pPr>
            <a:r>
              <a:rPr lang="en-US" sz="4000" i="1" dirty="0">
                <a:effectLst/>
                <a:latin typeface="Times New Roman" panose="02020603050405020304" pitchFamily="18" charset="0"/>
                <a:ea typeface="Aptos" panose="020B0004020202020204" pitchFamily="34" charset="0"/>
              </a:rPr>
              <a:t>“a beneficent disposition toward someone, favor, grace, gracious care/help, goodwill.”</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460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DBB00-64B1-096C-9783-4EBA307495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B0755B-DCE3-D898-6949-E14650161543}"/>
              </a:ext>
            </a:extLst>
          </p:cNvPr>
          <p:cNvSpPr>
            <a:spLocks noGrp="1"/>
          </p:cNvSpPr>
          <p:nvPr>
            <p:ph idx="1"/>
          </p:nvPr>
        </p:nvSpPr>
        <p:spPr>
          <a:xfrm>
            <a:off x="838200" y="296884"/>
            <a:ext cx="10515600" cy="5880080"/>
          </a:xfrm>
        </p:spPr>
        <p:txBody>
          <a:bodyPr>
            <a:noAutofit/>
          </a:bodyPr>
          <a:lstStyle/>
          <a:p>
            <a:pPr marL="0" indent="0">
              <a:buNone/>
            </a:pPr>
            <a:r>
              <a:rPr lang="en-US" sz="4000" dirty="0">
                <a:effectLst/>
                <a:latin typeface="Times New Roman" panose="02020603050405020304" pitchFamily="18" charset="0"/>
                <a:ea typeface="Aptos" panose="020B0004020202020204" pitchFamily="34" charset="0"/>
              </a:rPr>
              <a:t>The Greek-English Lexicon of the New Testament</a:t>
            </a:r>
          </a:p>
          <a:p>
            <a:pPr marL="0" indent="0">
              <a:buNone/>
            </a:pPr>
            <a:r>
              <a:rPr lang="en-US" sz="4400" i="1" dirty="0">
                <a:effectLst/>
                <a:latin typeface="Times New Roman" panose="02020603050405020304" pitchFamily="18" charset="0"/>
                <a:ea typeface="Aptos" panose="020B0004020202020204" pitchFamily="34" charset="0"/>
              </a:rPr>
              <a:t>“a beneficent disposition toward someone, favor, grace, gracious care/help, goodwill.”</a:t>
            </a:r>
            <a:r>
              <a:rPr lang="en-US" sz="4400" dirty="0">
                <a:effectLst/>
                <a:latin typeface="Times New Roman" panose="02020603050405020304" pitchFamily="18" charset="0"/>
                <a:ea typeface="Aptos" panose="020B0004020202020204" pitchFamily="34" charset="0"/>
              </a:rPr>
              <a:t>  </a:t>
            </a:r>
          </a:p>
          <a:p>
            <a:pPr marL="0" indent="0">
              <a:buNone/>
            </a:pPr>
            <a:endParaRPr lang="en-US" sz="4000" dirty="0">
              <a:latin typeface="Times New Roman" panose="02020603050405020304" pitchFamily="18" charset="0"/>
              <a:ea typeface="Calibri" panose="020F0502020204030204" pitchFamily="34" charset="0"/>
              <a:cs typeface="Calibri" panose="020F0502020204030204" pitchFamily="34" charset="0"/>
            </a:endParaRPr>
          </a:p>
          <a:p>
            <a:pPr marL="0" indent="0">
              <a:buNone/>
            </a:pPr>
            <a:r>
              <a:rPr lang="en-US" sz="4400" i="1" dirty="0">
                <a:effectLst/>
                <a:latin typeface="Times New Roman" panose="02020603050405020304" pitchFamily="18" charset="0"/>
                <a:ea typeface="Aptos" panose="020B0004020202020204" pitchFamily="34" charset="0"/>
              </a:rPr>
              <a:t>“In Christian epistolary literature from the time of Paul, </a:t>
            </a:r>
            <a:r>
              <a:rPr lang="en-US" sz="4400" dirty="0" err="1">
                <a:effectLst/>
                <a:latin typeface="Times New Roman" panose="02020603050405020304" pitchFamily="18" charset="0"/>
                <a:ea typeface="Aptos" panose="020B0004020202020204" pitchFamily="34" charset="0"/>
              </a:rPr>
              <a:t>χάρις</a:t>
            </a:r>
            <a:r>
              <a:rPr lang="en-US" sz="4400" i="1" dirty="0">
                <a:effectLst/>
                <a:latin typeface="Times New Roman" panose="02020603050405020304" pitchFamily="18" charset="0"/>
                <a:ea typeface="Aptos" panose="020B0004020202020204" pitchFamily="34" charset="0"/>
              </a:rPr>
              <a:t> is found with the sense (divine) favor in fixed formulas at the beginning and end of letters.”</a:t>
            </a:r>
            <a:r>
              <a:rPr lang="en-US" sz="4400" dirty="0">
                <a:effectLst/>
                <a:latin typeface="Times New Roman" panose="02020603050405020304" pitchFamily="18" charset="0"/>
                <a:ea typeface="Aptos" panose="020B0004020202020204" pitchFamily="34" charset="0"/>
              </a:rPr>
              <a:t>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091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TotalTime>
  <Words>1196</Words>
  <Application>Microsoft Office PowerPoint</Application>
  <PresentationFormat>Widescreen</PresentationFormat>
  <Paragraphs>106</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Aptos</vt:lpstr>
      <vt:lpstr>Aptos Display</vt:lpstr>
      <vt:lpstr>Arial</vt:lpstr>
      <vt:lpstr>Calibri</vt:lpstr>
      <vt:lpstr>Times New Roman</vt:lpstr>
      <vt:lpstr>Office Theme</vt:lpstr>
      <vt:lpstr>Ephesians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Kenneth Stearns</dc:creator>
  <cp:lastModifiedBy>Kenneth Stearns</cp:lastModifiedBy>
  <cp:revision>1</cp:revision>
  <dcterms:created xsi:type="dcterms:W3CDTF">2025-03-22T23:20:12Z</dcterms:created>
  <dcterms:modified xsi:type="dcterms:W3CDTF">2025-03-23T00:12:49Z</dcterms:modified>
</cp:coreProperties>
</file>