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varScale="1">
        <p:scale>
          <a:sx n="49" d="100"/>
          <a:sy n="49" d="100"/>
        </p:scale>
        <p:origin x="76" y="1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2BB6D-F930-170A-100C-5D25907F0B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475877-5713-88EB-E295-AED24551E7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D009B3-3EF8-43F0-AA5C-AB57C1EF71A3}"/>
              </a:ext>
            </a:extLst>
          </p:cNvPr>
          <p:cNvSpPr>
            <a:spLocks noGrp="1"/>
          </p:cNvSpPr>
          <p:nvPr>
            <p:ph type="dt" sz="half" idx="10"/>
          </p:nvPr>
        </p:nvSpPr>
        <p:spPr/>
        <p:txBody>
          <a:bodyPr/>
          <a:lstStyle/>
          <a:p>
            <a:fld id="{855B0476-2D95-4401-AF18-0BAF61510E67}" type="datetimeFigureOut">
              <a:rPr lang="en-US" smtClean="0"/>
              <a:t>2/8/2025</a:t>
            </a:fld>
            <a:endParaRPr lang="en-US"/>
          </a:p>
        </p:txBody>
      </p:sp>
      <p:sp>
        <p:nvSpPr>
          <p:cNvPr id="5" name="Footer Placeholder 4">
            <a:extLst>
              <a:ext uri="{FF2B5EF4-FFF2-40B4-BE49-F238E27FC236}">
                <a16:creationId xmlns:a16="http://schemas.microsoft.com/office/drawing/2014/main" id="{93D72A95-512D-693F-69BF-250890A6E5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B59158-B0DE-71FE-54AE-0F53DCD0C074}"/>
              </a:ext>
            </a:extLst>
          </p:cNvPr>
          <p:cNvSpPr>
            <a:spLocks noGrp="1"/>
          </p:cNvSpPr>
          <p:nvPr>
            <p:ph type="sldNum" sz="quarter" idx="12"/>
          </p:nvPr>
        </p:nvSpPr>
        <p:spPr/>
        <p:txBody>
          <a:bodyPr/>
          <a:lstStyle/>
          <a:p>
            <a:fld id="{D724E25D-BEEB-473A-8B18-F855DB3AF8DB}" type="slidenum">
              <a:rPr lang="en-US" smtClean="0"/>
              <a:t>‹#›</a:t>
            </a:fld>
            <a:endParaRPr lang="en-US"/>
          </a:p>
        </p:txBody>
      </p:sp>
    </p:spTree>
    <p:extLst>
      <p:ext uri="{BB962C8B-B14F-4D97-AF65-F5344CB8AC3E}">
        <p14:creationId xmlns:p14="http://schemas.microsoft.com/office/powerpoint/2010/main" val="338518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78BA6-C00B-3231-0A0F-5751E12DFB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64FC6C-4135-73E4-8B20-9B4DD49648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805271-EE82-A485-2057-603118E7195D}"/>
              </a:ext>
            </a:extLst>
          </p:cNvPr>
          <p:cNvSpPr>
            <a:spLocks noGrp="1"/>
          </p:cNvSpPr>
          <p:nvPr>
            <p:ph type="dt" sz="half" idx="10"/>
          </p:nvPr>
        </p:nvSpPr>
        <p:spPr/>
        <p:txBody>
          <a:bodyPr/>
          <a:lstStyle/>
          <a:p>
            <a:fld id="{855B0476-2D95-4401-AF18-0BAF61510E67}" type="datetimeFigureOut">
              <a:rPr lang="en-US" smtClean="0"/>
              <a:t>2/8/2025</a:t>
            </a:fld>
            <a:endParaRPr lang="en-US"/>
          </a:p>
        </p:txBody>
      </p:sp>
      <p:sp>
        <p:nvSpPr>
          <p:cNvPr id="5" name="Footer Placeholder 4">
            <a:extLst>
              <a:ext uri="{FF2B5EF4-FFF2-40B4-BE49-F238E27FC236}">
                <a16:creationId xmlns:a16="http://schemas.microsoft.com/office/drawing/2014/main" id="{CA210BAB-433F-A340-7600-8780DC9E72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934107-7F97-D1B7-1B00-CE14DBC4FC45}"/>
              </a:ext>
            </a:extLst>
          </p:cNvPr>
          <p:cNvSpPr>
            <a:spLocks noGrp="1"/>
          </p:cNvSpPr>
          <p:nvPr>
            <p:ph type="sldNum" sz="quarter" idx="12"/>
          </p:nvPr>
        </p:nvSpPr>
        <p:spPr/>
        <p:txBody>
          <a:bodyPr/>
          <a:lstStyle/>
          <a:p>
            <a:fld id="{D724E25D-BEEB-473A-8B18-F855DB3AF8DB}" type="slidenum">
              <a:rPr lang="en-US" smtClean="0"/>
              <a:t>‹#›</a:t>
            </a:fld>
            <a:endParaRPr lang="en-US"/>
          </a:p>
        </p:txBody>
      </p:sp>
    </p:spTree>
    <p:extLst>
      <p:ext uri="{BB962C8B-B14F-4D97-AF65-F5344CB8AC3E}">
        <p14:creationId xmlns:p14="http://schemas.microsoft.com/office/powerpoint/2010/main" val="2686198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BA776C-AAEB-2491-DCC1-FBAD2097BF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1B61D0-ECD4-B527-99BC-C6FC74BF45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5C5EC2-68FA-26B2-42D9-837D27D77AAB}"/>
              </a:ext>
            </a:extLst>
          </p:cNvPr>
          <p:cNvSpPr>
            <a:spLocks noGrp="1"/>
          </p:cNvSpPr>
          <p:nvPr>
            <p:ph type="dt" sz="half" idx="10"/>
          </p:nvPr>
        </p:nvSpPr>
        <p:spPr/>
        <p:txBody>
          <a:bodyPr/>
          <a:lstStyle/>
          <a:p>
            <a:fld id="{855B0476-2D95-4401-AF18-0BAF61510E67}" type="datetimeFigureOut">
              <a:rPr lang="en-US" smtClean="0"/>
              <a:t>2/8/2025</a:t>
            </a:fld>
            <a:endParaRPr lang="en-US"/>
          </a:p>
        </p:txBody>
      </p:sp>
      <p:sp>
        <p:nvSpPr>
          <p:cNvPr id="5" name="Footer Placeholder 4">
            <a:extLst>
              <a:ext uri="{FF2B5EF4-FFF2-40B4-BE49-F238E27FC236}">
                <a16:creationId xmlns:a16="http://schemas.microsoft.com/office/drawing/2014/main" id="{E6969B45-9408-8665-7E05-CAADEC9D68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B23C67-F0B3-7DB9-E0E3-423766E4ECC6}"/>
              </a:ext>
            </a:extLst>
          </p:cNvPr>
          <p:cNvSpPr>
            <a:spLocks noGrp="1"/>
          </p:cNvSpPr>
          <p:nvPr>
            <p:ph type="sldNum" sz="quarter" idx="12"/>
          </p:nvPr>
        </p:nvSpPr>
        <p:spPr/>
        <p:txBody>
          <a:bodyPr/>
          <a:lstStyle/>
          <a:p>
            <a:fld id="{D724E25D-BEEB-473A-8B18-F855DB3AF8DB}" type="slidenum">
              <a:rPr lang="en-US" smtClean="0"/>
              <a:t>‹#›</a:t>
            </a:fld>
            <a:endParaRPr lang="en-US"/>
          </a:p>
        </p:txBody>
      </p:sp>
    </p:spTree>
    <p:extLst>
      <p:ext uri="{BB962C8B-B14F-4D97-AF65-F5344CB8AC3E}">
        <p14:creationId xmlns:p14="http://schemas.microsoft.com/office/powerpoint/2010/main" val="265641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C5F8B-97BD-8FF2-4D06-87F851383B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232776-AE61-4EEE-8339-64E69C07C0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CCC426-1CA0-03A7-44E2-88C0D78236DC}"/>
              </a:ext>
            </a:extLst>
          </p:cNvPr>
          <p:cNvSpPr>
            <a:spLocks noGrp="1"/>
          </p:cNvSpPr>
          <p:nvPr>
            <p:ph type="dt" sz="half" idx="10"/>
          </p:nvPr>
        </p:nvSpPr>
        <p:spPr/>
        <p:txBody>
          <a:bodyPr/>
          <a:lstStyle/>
          <a:p>
            <a:fld id="{855B0476-2D95-4401-AF18-0BAF61510E67}" type="datetimeFigureOut">
              <a:rPr lang="en-US" smtClean="0"/>
              <a:t>2/8/2025</a:t>
            </a:fld>
            <a:endParaRPr lang="en-US"/>
          </a:p>
        </p:txBody>
      </p:sp>
      <p:sp>
        <p:nvSpPr>
          <p:cNvPr id="5" name="Footer Placeholder 4">
            <a:extLst>
              <a:ext uri="{FF2B5EF4-FFF2-40B4-BE49-F238E27FC236}">
                <a16:creationId xmlns:a16="http://schemas.microsoft.com/office/drawing/2014/main" id="{7273E9C6-0303-05BC-708F-3682D6F07C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574C67-A04A-C3C6-05BE-B8B38446D4F1}"/>
              </a:ext>
            </a:extLst>
          </p:cNvPr>
          <p:cNvSpPr>
            <a:spLocks noGrp="1"/>
          </p:cNvSpPr>
          <p:nvPr>
            <p:ph type="sldNum" sz="quarter" idx="12"/>
          </p:nvPr>
        </p:nvSpPr>
        <p:spPr/>
        <p:txBody>
          <a:bodyPr/>
          <a:lstStyle/>
          <a:p>
            <a:fld id="{D724E25D-BEEB-473A-8B18-F855DB3AF8DB}" type="slidenum">
              <a:rPr lang="en-US" smtClean="0"/>
              <a:t>‹#›</a:t>
            </a:fld>
            <a:endParaRPr lang="en-US"/>
          </a:p>
        </p:txBody>
      </p:sp>
    </p:spTree>
    <p:extLst>
      <p:ext uri="{BB962C8B-B14F-4D97-AF65-F5344CB8AC3E}">
        <p14:creationId xmlns:p14="http://schemas.microsoft.com/office/powerpoint/2010/main" val="2030798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07179-15E7-CB72-40FD-4977F0C438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589E2E-3374-0E28-2DF8-C1711071C1E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95CF8A-9B5D-1EE6-8E31-9F7C2AB691F6}"/>
              </a:ext>
            </a:extLst>
          </p:cNvPr>
          <p:cNvSpPr>
            <a:spLocks noGrp="1"/>
          </p:cNvSpPr>
          <p:nvPr>
            <p:ph type="dt" sz="half" idx="10"/>
          </p:nvPr>
        </p:nvSpPr>
        <p:spPr/>
        <p:txBody>
          <a:bodyPr/>
          <a:lstStyle/>
          <a:p>
            <a:fld id="{855B0476-2D95-4401-AF18-0BAF61510E67}" type="datetimeFigureOut">
              <a:rPr lang="en-US" smtClean="0"/>
              <a:t>2/8/2025</a:t>
            </a:fld>
            <a:endParaRPr lang="en-US"/>
          </a:p>
        </p:txBody>
      </p:sp>
      <p:sp>
        <p:nvSpPr>
          <p:cNvPr id="5" name="Footer Placeholder 4">
            <a:extLst>
              <a:ext uri="{FF2B5EF4-FFF2-40B4-BE49-F238E27FC236}">
                <a16:creationId xmlns:a16="http://schemas.microsoft.com/office/drawing/2014/main" id="{C185DE8E-A8A6-0C41-E9D4-D55599D617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56693F-FA2B-DAC8-B582-973FAA187D7B}"/>
              </a:ext>
            </a:extLst>
          </p:cNvPr>
          <p:cNvSpPr>
            <a:spLocks noGrp="1"/>
          </p:cNvSpPr>
          <p:nvPr>
            <p:ph type="sldNum" sz="quarter" idx="12"/>
          </p:nvPr>
        </p:nvSpPr>
        <p:spPr/>
        <p:txBody>
          <a:bodyPr/>
          <a:lstStyle/>
          <a:p>
            <a:fld id="{D724E25D-BEEB-473A-8B18-F855DB3AF8DB}" type="slidenum">
              <a:rPr lang="en-US" smtClean="0"/>
              <a:t>‹#›</a:t>
            </a:fld>
            <a:endParaRPr lang="en-US"/>
          </a:p>
        </p:txBody>
      </p:sp>
    </p:spTree>
    <p:extLst>
      <p:ext uri="{BB962C8B-B14F-4D97-AF65-F5344CB8AC3E}">
        <p14:creationId xmlns:p14="http://schemas.microsoft.com/office/powerpoint/2010/main" val="2510385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183C6-09B2-0B31-A098-D61422F894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FC8A23-87E9-4F90-5D56-67781CC4E4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BC602F-450D-E957-01AB-FC3527A5C3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C79DA8-F877-707D-1097-D7E16C7B1AB7}"/>
              </a:ext>
            </a:extLst>
          </p:cNvPr>
          <p:cNvSpPr>
            <a:spLocks noGrp="1"/>
          </p:cNvSpPr>
          <p:nvPr>
            <p:ph type="dt" sz="half" idx="10"/>
          </p:nvPr>
        </p:nvSpPr>
        <p:spPr/>
        <p:txBody>
          <a:bodyPr/>
          <a:lstStyle/>
          <a:p>
            <a:fld id="{855B0476-2D95-4401-AF18-0BAF61510E67}" type="datetimeFigureOut">
              <a:rPr lang="en-US" smtClean="0"/>
              <a:t>2/8/2025</a:t>
            </a:fld>
            <a:endParaRPr lang="en-US"/>
          </a:p>
        </p:txBody>
      </p:sp>
      <p:sp>
        <p:nvSpPr>
          <p:cNvPr id="6" name="Footer Placeholder 5">
            <a:extLst>
              <a:ext uri="{FF2B5EF4-FFF2-40B4-BE49-F238E27FC236}">
                <a16:creationId xmlns:a16="http://schemas.microsoft.com/office/drawing/2014/main" id="{535B88DB-D3DF-5ED7-A396-08B24F5E11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E732F5-CD51-E508-CCF8-511677B87D14}"/>
              </a:ext>
            </a:extLst>
          </p:cNvPr>
          <p:cNvSpPr>
            <a:spLocks noGrp="1"/>
          </p:cNvSpPr>
          <p:nvPr>
            <p:ph type="sldNum" sz="quarter" idx="12"/>
          </p:nvPr>
        </p:nvSpPr>
        <p:spPr/>
        <p:txBody>
          <a:bodyPr/>
          <a:lstStyle/>
          <a:p>
            <a:fld id="{D724E25D-BEEB-473A-8B18-F855DB3AF8DB}" type="slidenum">
              <a:rPr lang="en-US" smtClean="0"/>
              <a:t>‹#›</a:t>
            </a:fld>
            <a:endParaRPr lang="en-US"/>
          </a:p>
        </p:txBody>
      </p:sp>
    </p:spTree>
    <p:extLst>
      <p:ext uri="{BB962C8B-B14F-4D97-AF65-F5344CB8AC3E}">
        <p14:creationId xmlns:p14="http://schemas.microsoft.com/office/powerpoint/2010/main" val="2959537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353FF-F51B-897F-213E-C918FCB296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AF33B4-D013-4752-4AC7-75E193F1C1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E11CED-2B6F-C967-140C-844DEFCB52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434D62-1C56-B767-9E6A-D881EC4A2D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1BE96D-F164-0C00-25BB-2DC2C745AD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5487A4-A806-B574-8188-7E2757D4EBBC}"/>
              </a:ext>
            </a:extLst>
          </p:cNvPr>
          <p:cNvSpPr>
            <a:spLocks noGrp="1"/>
          </p:cNvSpPr>
          <p:nvPr>
            <p:ph type="dt" sz="half" idx="10"/>
          </p:nvPr>
        </p:nvSpPr>
        <p:spPr/>
        <p:txBody>
          <a:bodyPr/>
          <a:lstStyle/>
          <a:p>
            <a:fld id="{855B0476-2D95-4401-AF18-0BAF61510E67}" type="datetimeFigureOut">
              <a:rPr lang="en-US" smtClean="0"/>
              <a:t>2/8/2025</a:t>
            </a:fld>
            <a:endParaRPr lang="en-US"/>
          </a:p>
        </p:txBody>
      </p:sp>
      <p:sp>
        <p:nvSpPr>
          <p:cNvPr id="8" name="Footer Placeholder 7">
            <a:extLst>
              <a:ext uri="{FF2B5EF4-FFF2-40B4-BE49-F238E27FC236}">
                <a16:creationId xmlns:a16="http://schemas.microsoft.com/office/drawing/2014/main" id="{8753F565-ABC9-6019-ABB6-258C0821DC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056520-CCA5-8A74-DE7F-8DE1CAA91BC8}"/>
              </a:ext>
            </a:extLst>
          </p:cNvPr>
          <p:cNvSpPr>
            <a:spLocks noGrp="1"/>
          </p:cNvSpPr>
          <p:nvPr>
            <p:ph type="sldNum" sz="quarter" idx="12"/>
          </p:nvPr>
        </p:nvSpPr>
        <p:spPr/>
        <p:txBody>
          <a:bodyPr/>
          <a:lstStyle/>
          <a:p>
            <a:fld id="{D724E25D-BEEB-473A-8B18-F855DB3AF8DB}" type="slidenum">
              <a:rPr lang="en-US" smtClean="0"/>
              <a:t>‹#›</a:t>
            </a:fld>
            <a:endParaRPr lang="en-US"/>
          </a:p>
        </p:txBody>
      </p:sp>
    </p:spTree>
    <p:extLst>
      <p:ext uri="{BB962C8B-B14F-4D97-AF65-F5344CB8AC3E}">
        <p14:creationId xmlns:p14="http://schemas.microsoft.com/office/powerpoint/2010/main" val="3803942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C077A-B060-E82D-E240-93D14083A9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9A849F-0217-2B14-3010-C5F1722CC489}"/>
              </a:ext>
            </a:extLst>
          </p:cNvPr>
          <p:cNvSpPr>
            <a:spLocks noGrp="1"/>
          </p:cNvSpPr>
          <p:nvPr>
            <p:ph type="dt" sz="half" idx="10"/>
          </p:nvPr>
        </p:nvSpPr>
        <p:spPr/>
        <p:txBody>
          <a:bodyPr/>
          <a:lstStyle/>
          <a:p>
            <a:fld id="{855B0476-2D95-4401-AF18-0BAF61510E67}" type="datetimeFigureOut">
              <a:rPr lang="en-US" smtClean="0"/>
              <a:t>2/8/2025</a:t>
            </a:fld>
            <a:endParaRPr lang="en-US"/>
          </a:p>
        </p:txBody>
      </p:sp>
      <p:sp>
        <p:nvSpPr>
          <p:cNvPr id="4" name="Footer Placeholder 3">
            <a:extLst>
              <a:ext uri="{FF2B5EF4-FFF2-40B4-BE49-F238E27FC236}">
                <a16:creationId xmlns:a16="http://schemas.microsoft.com/office/drawing/2014/main" id="{5339033E-C593-9C79-A4E0-905F190E3C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889820-174E-DE90-887D-0DC241828BE2}"/>
              </a:ext>
            </a:extLst>
          </p:cNvPr>
          <p:cNvSpPr>
            <a:spLocks noGrp="1"/>
          </p:cNvSpPr>
          <p:nvPr>
            <p:ph type="sldNum" sz="quarter" idx="12"/>
          </p:nvPr>
        </p:nvSpPr>
        <p:spPr/>
        <p:txBody>
          <a:bodyPr/>
          <a:lstStyle/>
          <a:p>
            <a:fld id="{D724E25D-BEEB-473A-8B18-F855DB3AF8DB}" type="slidenum">
              <a:rPr lang="en-US" smtClean="0"/>
              <a:t>‹#›</a:t>
            </a:fld>
            <a:endParaRPr lang="en-US"/>
          </a:p>
        </p:txBody>
      </p:sp>
    </p:spTree>
    <p:extLst>
      <p:ext uri="{BB962C8B-B14F-4D97-AF65-F5344CB8AC3E}">
        <p14:creationId xmlns:p14="http://schemas.microsoft.com/office/powerpoint/2010/main" val="830787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3633D4-632E-76E1-D167-499C07936701}"/>
              </a:ext>
            </a:extLst>
          </p:cNvPr>
          <p:cNvSpPr>
            <a:spLocks noGrp="1"/>
          </p:cNvSpPr>
          <p:nvPr>
            <p:ph type="dt" sz="half" idx="10"/>
          </p:nvPr>
        </p:nvSpPr>
        <p:spPr/>
        <p:txBody>
          <a:bodyPr/>
          <a:lstStyle/>
          <a:p>
            <a:fld id="{855B0476-2D95-4401-AF18-0BAF61510E67}" type="datetimeFigureOut">
              <a:rPr lang="en-US" smtClean="0"/>
              <a:t>2/8/2025</a:t>
            </a:fld>
            <a:endParaRPr lang="en-US"/>
          </a:p>
        </p:txBody>
      </p:sp>
      <p:sp>
        <p:nvSpPr>
          <p:cNvPr id="3" name="Footer Placeholder 2">
            <a:extLst>
              <a:ext uri="{FF2B5EF4-FFF2-40B4-BE49-F238E27FC236}">
                <a16:creationId xmlns:a16="http://schemas.microsoft.com/office/drawing/2014/main" id="{716DF803-227B-9459-F379-CBC4E103CF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85DDDF-2465-BE61-39D3-198AC1552578}"/>
              </a:ext>
            </a:extLst>
          </p:cNvPr>
          <p:cNvSpPr>
            <a:spLocks noGrp="1"/>
          </p:cNvSpPr>
          <p:nvPr>
            <p:ph type="sldNum" sz="quarter" idx="12"/>
          </p:nvPr>
        </p:nvSpPr>
        <p:spPr/>
        <p:txBody>
          <a:bodyPr/>
          <a:lstStyle/>
          <a:p>
            <a:fld id="{D724E25D-BEEB-473A-8B18-F855DB3AF8DB}" type="slidenum">
              <a:rPr lang="en-US" smtClean="0"/>
              <a:t>‹#›</a:t>
            </a:fld>
            <a:endParaRPr lang="en-US"/>
          </a:p>
        </p:txBody>
      </p:sp>
    </p:spTree>
    <p:extLst>
      <p:ext uri="{BB962C8B-B14F-4D97-AF65-F5344CB8AC3E}">
        <p14:creationId xmlns:p14="http://schemas.microsoft.com/office/powerpoint/2010/main" val="387500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36756-2488-C755-86CF-75ABC9F3A7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147D42-EBD8-C9D6-EEEA-FDD5D69F41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3B0DB4-FF46-74AB-0B6E-C11BFF44D6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3B930F-3A37-292C-F746-B60CD57660E0}"/>
              </a:ext>
            </a:extLst>
          </p:cNvPr>
          <p:cNvSpPr>
            <a:spLocks noGrp="1"/>
          </p:cNvSpPr>
          <p:nvPr>
            <p:ph type="dt" sz="half" idx="10"/>
          </p:nvPr>
        </p:nvSpPr>
        <p:spPr/>
        <p:txBody>
          <a:bodyPr/>
          <a:lstStyle/>
          <a:p>
            <a:fld id="{855B0476-2D95-4401-AF18-0BAF61510E67}" type="datetimeFigureOut">
              <a:rPr lang="en-US" smtClean="0"/>
              <a:t>2/8/2025</a:t>
            </a:fld>
            <a:endParaRPr lang="en-US"/>
          </a:p>
        </p:txBody>
      </p:sp>
      <p:sp>
        <p:nvSpPr>
          <p:cNvPr id="6" name="Footer Placeholder 5">
            <a:extLst>
              <a:ext uri="{FF2B5EF4-FFF2-40B4-BE49-F238E27FC236}">
                <a16:creationId xmlns:a16="http://schemas.microsoft.com/office/drawing/2014/main" id="{9EA067DD-3ABC-3527-3B70-A3409C6AAB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E980CD-136F-F2E2-2042-0F6E0CCD9610}"/>
              </a:ext>
            </a:extLst>
          </p:cNvPr>
          <p:cNvSpPr>
            <a:spLocks noGrp="1"/>
          </p:cNvSpPr>
          <p:nvPr>
            <p:ph type="sldNum" sz="quarter" idx="12"/>
          </p:nvPr>
        </p:nvSpPr>
        <p:spPr/>
        <p:txBody>
          <a:bodyPr/>
          <a:lstStyle/>
          <a:p>
            <a:fld id="{D724E25D-BEEB-473A-8B18-F855DB3AF8DB}" type="slidenum">
              <a:rPr lang="en-US" smtClean="0"/>
              <a:t>‹#›</a:t>
            </a:fld>
            <a:endParaRPr lang="en-US"/>
          </a:p>
        </p:txBody>
      </p:sp>
    </p:spTree>
    <p:extLst>
      <p:ext uri="{BB962C8B-B14F-4D97-AF65-F5344CB8AC3E}">
        <p14:creationId xmlns:p14="http://schemas.microsoft.com/office/powerpoint/2010/main" val="1374824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A761A-3617-1D61-D9EE-73BB654981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246BC-1456-ADBF-89C8-A1098A714F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7F1240-F575-2120-BA2D-A32C0F9DA2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593F0D-967A-02A7-658F-5FCD47C14DC3}"/>
              </a:ext>
            </a:extLst>
          </p:cNvPr>
          <p:cNvSpPr>
            <a:spLocks noGrp="1"/>
          </p:cNvSpPr>
          <p:nvPr>
            <p:ph type="dt" sz="half" idx="10"/>
          </p:nvPr>
        </p:nvSpPr>
        <p:spPr/>
        <p:txBody>
          <a:bodyPr/>
          <a:lstStyle/>
          <a:p>
            <a:fld id="{855B0476-2D95-4401-AF18-0BAF61510E67}" type="datetimeFigureOut">
              <a:rPr lang="en-US" smtClean="0"/>
              <a:t>2/8/2025</a:t>
            </a:fld>
            <a:endParaRPr lang="en-US"/>
          </a:p>
        </p:txBody>
      </p:sp>
      <p:sp>
        <p:nvSpPr>
          <p:cNvPr id="6" name="Footer Placeholder 5">
            <a:extLst>
              <a:ext uri="{FF2B5EF4-FFF2-40B4-BE49-F238E27FC236}">
                <a16:creationId xmlns:a16="http://schemas.microsoft.com/office/drawing/2014/main" id="{FF80ED81-A589-6108-11F2-296BB183F3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E3A058-1E02-D996-8925-217DB8C2872D}"/>
              </a:ext>
            </a:extLst>
          </p:cNvPr>
          <p:cNvSpPr>
            <a:spLocks noGrp="1"/>
          </p:cNvSpPr>
          <p:nvPr>
            <p:ph type="sldNum" sz="quarter" idx="12"/>
          </p:nvPr>
        </p:nvSpPr>
        <p:spPr/>
        <p:txBody>
          <a:bodyPr/>
          <a:lstStyle/>
          <a:p>
            <a:fld id="{D724E25D-BEEB-473A-8B18-F855DB3AF8DB}" type="slidenum">
              <a:rPr lang="en-US" smtClean="0"/>
              <a:t>‹#›</a:t>
            </a:fld>
            <a:endParaRPr lang="en-US"/>
          </a:p>
        </p:txBody>
      </p:sp>
    </p:spTree>
    <p:extLst>
      <p:ext uri="{BB962C8B-B14F-4D97-AF65-F5344CB8AC3E}">
        <p14:creationId xmlns:p14="http://schemas.microsoft.com/office/powerpoint/2010/main" val="570099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AE11A8-A986-840F-0C85-2880EEDBF3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3CD232-C878-3D35-ADC4-E0ECAA2FA3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DBF6BC-89F5-5460-A30E-58D15B2465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55B0476-2D95-4401-AF18-0BAF61510E67}" type="datetimeFigureOut">
              <a:rPr lang="en-US" smtClean="0"/>
              <a:t>2/8/2025</a:t>
            </a:fld>
            <a:endParaRPr lang="en-US"/>
          </a:p>
        </p:txBody>
      </p:sp>
      <p:sp>
        <p:nvSpPr>
          <p:cNvPr id="5" name="Footer Placeholder 4">
            <a:extLst>
              <a:ext uri="{FF2B5EF4-FFF2-40B4-BE49-F238E27FC236}">
                <a16:creationId xmlns:a16="http://schemas.microsoft.com/office/drawing/2014/main" id="{AB45BEA5-7F33-2987-E288-D0947BB69C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898E5AD-CFAF-B631-E129-9EE7D598AE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24E25D-BEEB-473A-8B18-F855DB3AF8DB}" type="slidenum">
              <a:rPr lang="en-US" smtClean="0"/>
              <a:t>‹#›</a:t>
            </a:fld>
            <a:endParaRPr lang="en-US"/>
          </a:p>
        </p:txBody>
      </p:sp>
    </p:spTree>
    <p:extLst>
      <p:ext uri="{BB962C8B-B14F-4D97-AF65-F5344CB8AC3E}">
        <p14:creationId xmlns:p14="http://schemas.microsoft.com/office/powerpoint/2010/main" val="719372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CAA88-45DC-C9A3-0D5B-82D5010A960A}"/>
              </a:ext>
            </a:extLst>
          </p:cNvPr>
          <p:cNvSpPr>
            <a:spLocks noGrp="1"/>
          </p:cNvSpPr>
          <p:nvPr>
            <p:ph type="ctrTitle"/>
          </p:nvPr>
        </p:nvSpPr>
        <p:spPr>
          <a:xfrm>
            <a:off x="1524000" y="2235200"/>
            <a:ext cx="9144000" cy="2387600"/>
          </a:xfrm>
        </p:spPr>
        <p:txBody>
          <a:bodyPr>
            <a:normAutofit fontScale="90000"/>
          </a:bodyPr>
          <a:lstStyle/>
          <a:p>
            <a:r>
              <a:rPr lang="en-US" sz="9600" b="1" dirty="0">
                <a:latin typeface="Calibri" panose="020F0502020204030204" pitchFamily="34" charset="0"/>
                <a:ea typeface="Calibri" panose="020F0502020204030204" pitchFamily="34" charset="0"/>
                <a:cs typeface="Calibri" panose="020F0502020204030204" pitchFamily="34" charset="0"/>
              </a:rPr>
              <a:t>Second</a:t>
            </a:r>
            <a:br>
              <a:rPr lang="en-US" sz="9600" b="1" dirty="0">
                <a:latin typeface="Calibri" panose="020F0502020204030204" pitchFamily="34" charset="0"/>
                <a:ea typeface="Calibri" panose="020F0502020204030204" pitchFamily="34" charset="0"/>
                <a:cs typeface="Calibri" panose="020F0502020204030204" pitchFamily="34" charset="0"/>
              </a:rPr>
            </a:br>
            <a:r>
              <a:rPr lang="en-US" sz="9600" b="1" dirty="0">
                <a:latin typeface="Calibri" panose="020F0502020204030204" pitchFamily="34" charset="0"/>
                <a:ea typeface="Calibri" panose="020F0502020204030204" pitchFamily="34" charset="0"/>
                <a:cs typeface="Calibri" panose="020F0502020204030204" pitchFamily="34" charset="0"/>
              </a:rPr>
              <a:t>Thessalonians</a:t>
            </a:r>
          </a:p>
        </p:txBody>
      </p:sp>
    </p:spTree>
    <p:extLst>
      <p:ext uri="{BB962C8B-B14F-4D97-AF65-F5344CB8AC3E}">
        <p14:creationId xmlns:p14="http://schemas.microsoft.com/office/powerpoint/2010/main" val="2749901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00461-36B2-785A-4363-034F15B50661}"/>
            </a:ext>
          </a:extLst>
        </p:cNvPr>
        <p:cNvGrpSpPr/>
        <p:nvPr/>
      </p:nvGrpSpPr>
      <p:grpSpPr>
        <a:xfrm>
          <a:off x="0" y="0"/>
          <a:ext cx="0" cy="0"/>
          <a:chOff x="0" y="0"/>
          <a:chExt cx="0" cy="0"/>
        </a:xfrm>
      </p:grpSpPr>
      <p:pic>
        <p:nvPicPr>
          <p:cNvPr id="4" name="Content Placeholder 3" descr="A white and black text&#10;&#10;AI-generated content may be incorrect.">
            <a:extLst>
              <a:ext uri="{FF2B5EF4-FFF2-40B4-BE49-F238E27FC236}">
                <a16:creationId xmlns:a16="http://schemas.microsoft.com/office/drawing/2014/main" id="{3F2ECE4C-030F-688D-2FE0-DEDA582479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272" y="563671"/>
            <a:ext cx="12147854" cy="5987441"/>
          </a:xfrm>
        </p:spPr>
      </p:pic>
    </p:spTree>
    <p:extLst>
      <p:ext uri="{BB962C8B-B14F-4D97-AF65-F5344CB8AC3E}">
        <p14:creationId xmlns:p14="http://schemas.microsoft.com/office/powerpoint/2010/main" val="1559480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BB708-75BF-0507-7CB9-7C992607C2CD}"/>
            </a:ext>
          </a:extLst>
        </p:cNvPr>
        <p:cNvGrpSpPr/>
        <p:nvPr/>
      </p:nvGrpSpPr>
      <p:grpSpPr>
        <a:xfrm>
          <a:off x="0" y="0"/>
          <a:ext cx="0" cy="0"/>
          <a:chOff x="0" y="0"/>
          <a:chExt cx="0" cy="0"/>
        </a:xfrm>
      </p:grpSpPr>
      <p:pic>
        <p:nvPicPr>
          <p:cNvPr id="6" name="Content Placeholder 5" descr="A screenshot of a timeline&#10;&#10;AI-generated content may be incorrect.">
            <a:extLst>
              <a:ext uri="{FF2B5EF4-FFF2-40B4-BE49-F238E27FC236}">
                <a16:creationId xmlns:a16="http://schemas.microsoft.com/office/drawing/2014/main" id="{6D277B09-5876-245D-DEF5-450A4CB64B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8603" y="167209"/>
            <a:ext cx="8614793" cy="6523582"/>
          </a:xfrm>
        </p:spPr>
      </p:pic>
    </p:spTree>
    <p:extLst>
      <p:ext uri="{BB962C8B-B14F-4D97-AF65-F5344CB8AC3E}">
        <p14:creationId xmlns:p14="http://schemas.microsoft.com/office/powerpoint/2010/main" val="2924494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4703A-4134-53E6-3A63-C629EEE961A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6ACAEF-4D5D-A85B-CA0C-437BFC1EB4F3}"/>
              </a:ext>
            </a:extLst>
          </p:cNvPr>
          <p:cNvSpPr>
            <a:spLocks noGrp="1"/>
          </p:cNvSpPr>
          <p:nvPr>
            <p:ph idx="1"/>
          </p:nvPr>
        </p:nvSpPr>
        <p:spPr>
          <a:xfrm>
            <a:off x="838200" y="549965"/>
            <a:ext cx="10515600" cy="5626998"/>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Galatians 1:15-24</a:t>
            </a:r>
          </a:p>
          <a:p>
            <a:pPr marL="0" indent="0">
              <a:buNone/>
            </a:pPr>
            <a:r>
              <a:rPr lang="en-US" sz="4400" b="1" i="1" dirty="0">
                <a:effectLst/>
                <a:latin typeface="Times New Roman" panose="02020603050405020304" pitchFamily="18" charset="0"/>
                <a:ea typeface="Aptos" panose="020B0004020202020204" pitchFamily="34" charset="0"/>
              </a:rPr>
              <a:t>“But when it pleased God, who separated me from my mother’s womb and called me through His grace, to reveal His Son in me, that I might preach Him among the Gentiles, I did not immediately confer with flesh and blood, nor did I go up to Jerusalem to those who were apostles before me; but I went to Arabia, and returned</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9044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8C6DC-7B64-A1BB-C611-3F8AEE1007F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F497EF-DF63-792A-876F-0485C809BCFB}"/>
              </a:ext>
            </a:extLst>
          </p:cNvPr>
          <p:cNvSpPr>
            <a:spLocks noGrp="1"/>
          </p:cNvSpPr>
          <p:nvPr>
            <p:ph idx="1"/>
          </p:nvPr>
        </p:nvSpPr>
        <p:spPr>
          <a:xfrm>
            <a:off x="838200" y="549965"/>
            <a:ext cx="10515600" cy="5626998"/>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Galatians 1:15-24</a:t>
            </a:r>
          </a:p>
          <a:p>
            <a:pPr marL="0" indent="0">
              <a:buNone/>
            </a:pPr>
            <a:r>
              <a:rPr lang="en-US" sz="4400" b="1" i="1" dirty="0">
                <a:effectLst/>
                <a:latin typeface="Times New Roman" panose="02020603050405020304" pitchFamily="18" charset="0"/>
                <a:ea typeface="Aptos" panose="020B0004020202020204" pitchFamily="34" charset="0"/>
              </a:rPr>
              <a:t>again to Damascus.  Then after three years I went up to Jerusalem to see Peter, and remained with him fifteen days.  But I saw none of the other apostles except James, the Lord’s brother.  (Now concerning the things which I write to you, indeed, before God, I do not lie.)  Afterward I went into the regions of Syria and Cilicia.  And I was</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6501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A5313-F473-6C83-ABB1-91FF73CA25F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4E2D41-A3B0-DC6B-D195-C8B42E23F60E}"/>
              </a:ext>
            </a:extLst>
          </p:cNvPr>
          <p:cNvSpPr>
            <a:spLocks noGrp="1"/>
          </p:cNvSpPr>
          <p:nvPr>
            <p:ph idx="1"/>
          </p:nvPr>
        </p:nvSpPr>
        <p:spPr>
          <a:xfrm>
            <a:off x="838200" y="549965"/>
            <a:ext cx="10515600" cy="5626998"/>
          </a:xfrm>
        </p:spPr>
        <p:txBody>
          <a:bodyPr>
            <a:norm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Galatians 1:15-24</a:t>
            </a:r>
          </a:p>
          <a:p>
            <a:pPr marL="0" indent="0">
              <a:buNone/>
            </a:pPr>
            <a:r>
              <a:rPr lang="en-US" sz="4400" b="1" i="1" dirty="0">
                <a:effectLst/>
                <a:latin typeface="Times New Roman" panose="02020603050405020304" pitchFamily="18" charset="0"/>
                <a:ea typeface="Aptos" panose="020B0004020202020204" pitchFamily="34" charset="0"/>
              </a:rPr>
              <a:t>unknown by face to the churches of Judea which were in Christ.  But they were hearing only, “He who formerly persecuted us now preaches the faith which he once tried to destroy.”  And they glorified God in me.”</a:t>
            </a:r>
            <a:r>
              <a:rPr lang="en-US" sz="4400" dirty="0">
                <a:effectLst/>
                <a:latin typeface="Times New Roman" panose="02020603050405020304" pitchFamily="18" charset="0"/>
                <a:ea typeface="Aptos" panose="020B0004020202020204" pitchFamily="34" charset="0"/>
              </a:rPr>
              <a:t> </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7490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9B109-9DAB-18C9-934B-DB879E2596EF}"/>
            </a:ext>
          </a:extLst>
        </p:cNvPr>
        <p:cNvGrpSpPr/>
        <p:nvPr/>
      </p:nvGrpSpPr>
      <p:grpSpPr>
        <a:xfrm>
          <a:off x="0" y="0"/>
          <a:ext cx="0" cy="0"/>
          <a:chOff x="0" y="0"/>
          <a:chExt cx="0" cy="0"/>
        </a:xfrm>
      </p:grpSpPr>
      <p:pic>
        <p:nvPicPr>
          <p:cNvPr id="3" name="Content Placeholder 2" descr="A map of the world&#10;&#10;AI-generated content may be incorrect.">
            <a:extLst>
              <a:ext uri="{FF2B5EF4-FFF2-40B4-BE49-F238E27FC236}">
                <a16:creationId xmlns:a16="http://schemas.microsoft.com/office/drawing/2014/main" id="{B3EACCF6-F056-F370-18DC-3D3EF66537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8531" y="138411"/>
            <a:ext cx="9594937" cy="6581178"/>
          </a:xfrm>
        </p:spPr>
      </p:pic>
    </p:spTree>
    <p:extLst>
      <p:ext uri="{BB962C8B-B14F-4D97-AF65-F5344CB8AC3E}">
        <p14:creationId xmlns:p14="http://schemas.microsoft.com/office/powerpoint/2010/main" val="2640656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84F29-DB0B-5357-E518-39BD015249B5}"/>
            </a:ext>
          </a:extLst>
        </p:cNvPr>
        <p:cNvGrpSpPr/>
        <p:nvPr/>
      </p:nvGrpSpPr>
      <p:grpSpPr>
        <a:xfrm>
          <a:off x="0" y="0"/>
          <a:ext cx="0" cy="0"/>
          <a:chOff x="0" y="0"/>
          <a:chExt cx="0" cy="0"/>
        </a:xfrm>
      </p:grpSpPr>
      <p:pic>
        <p:nvPicPr>
          <p:cNvPr id="6" name="Content Placeholder 5" descr="A screenshot of a map&#10;&#10;AI-generated content may be incorrect.">
            <a:extLst>
              <a:ext uri="{FF2B5EF4-FFF2-40B4-BE49-F238E27FC236}">
                <a16:creationId xmlns:a16="http://schemas.microsoft.com/office/drawing/2014/main" id="{0BEB61B7-F3FC-8DAB-330B-03DFAA5629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84234" y="129813"/>
            <a:ext cx="6958361" cy="6728187"/>
          </a:xfrm>
        </p:spPr>
      </p:pic>
      <p:pic>
        <p:nvPicPr>
          <p:cNvPr id="8" name="Picture 7" descr="A map of the mediterranean sea&#10;&#10;AI-generated content may be incorrect.">
            <a:extLst>
              <a:ext uri="{FF2B5EF4-FFF2-40B4-BE49-F238E27FC236}">
                <a16:creationId xmlns:a16="http://schemas.microsoft.com/office/drawing/2014/main" id="{12429751-13DE-D817-0D77-FD1E25278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152" y="64906"/>
            <a:ext cx="3485522" cy="6858000"/>
          </a:xfrm>
          <a:prstGeom prst="rect">
            <a:avLst/>
          </a:prstGeom>
        </p:spPr>
      </p:pic>
    </p:spTree>
    <p:extLst>
      <p:ext uri="{BB962C8B-B14F-4D97-AF65-F5344CB8AC3E}">
        <p14:creationId xmlns:p14="http://schemas.microsoft.com/office/powerpoint/2010/main" val="474872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EE314-E8A5-35DC-8D57-B625C9722196}"/>
            </a:ext>
          </a:extLst>
        </p:cNvPr>
        <p:cNvGrpSpPr/>
        <p:nvPr/>
      </p:nvGrpSpPr>
      <p:grpSpPr>
        <a:xfrm>
          <a:off x="0" y="0"/>
          <a:ext cx="0" cy="0"/>
          <a:chOff x="0" y="0"/>
          <a:chExt cx="0" cy="0"/>
        </a:xfrm>
      </p:grpSpPr>
      <p:pic>
        <p:nvPicPr>
          <p:cNvPr id="6" name="Content Placeholder 5" descr="A screenshot of a timeline&#10;&#10;AI-generated content may be incorrect.">
            <a:extLst>
              <a:ext uri="{FF2B5EF4-FFF2-40B4-BE49-F238E27FC236}">
                <a16:creationId xmlns:a16="http://schemas.microsoft.com/office/drawing/2014/main" id="{5364BE17-7445-9C82-525D-963EFDF46A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8603" y="167209"/>
            <a:ext cx="8614793" cy="6523582"/>
          </a:xfrm>
        </p:spPr>
      </p:pic>
    </p:spTree>
    <p:extLst>
      <p:ext uri="{BB962C8B-B14F-4D97-AF65-F5344CB8AC3E}">
        <p14:creationId xmlns:p14="http://schemas.microsoft.com/office/powerpoint/2010/main" val="2551365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16375-5BD4-9826-F484-14F4C4716CB5}"/>
            </a:ext>
          </a:extLst>
        </p:cNvPr>
        <p:cNvGrpSpPr/>
        <p:nvPr/>
      </p:nvGrpSpPr>
      <p:grpSpPr>
        <a:xfrm>
          <a:off x="0" y="0"/>
          <a:ext cx="0" cy="0"/>
          <a:chOff x="0" y="0"/>
          <a:chExt cx="0" cy="0"/>
        </a:xfrm>
      </p:grpSpPr>
      <p:pic>
        <p:nvPicPr>
          <p:cNvPr id="3" name="Content Placeholder 2" descr="A map of the world&#10;&#10;AI-generated content may be incorrect.">
            <a:extLst>
              <a:ext uri="{FF2B5EF4-FFF2-40B4-BE49-F238E27FC236}">
                <a16:creationId xmlns:a16="http://schemas.microsoft.com/office/drawing/2014/main" id="{72159FF2-0DA4-C5A5-6C7C-0DAE8AAD20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8531" y="138411"/>
            <a:ext cx="9594937" cy="6581178"/>
          </a:xfrm>
        </p:spPr>
      </p:pic>
    </p:spTree>
    <p:extLst>
      <p:ext uri="{BB962C8B-B14F-4D97-AF65-F5344CB8AC3E}">
        <p14:creationId xmlns:p14="http://schemas.microsoft.com/office/powerpoint/2010/main" val="4228270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0BEE5-7A90-29EA-9921-5CE38A92AF93}"/>
            </a:ext>
          </a:extLst>
        </p:cNvPr>
        <p:cNvGrpSpPr/>
        <p:nvPr/>
      </p:nvGrpSpPr>
      <p:grpSpPr>
        <a:xfrm>
          <a:off x="0" y="0"/>
          <a:ext cx="0" cy="0"/>
          <a:chOff x="0" y="0"/>
          <a:chExt cx="0" cy="0"/>
        </a:xfrm>
      </p:grpSpPr>
      <p:pic>
        <p:nvPicPr>
          <p:cNvPr id="6" name="Content Placeholder 5" descr="A screenshot of a timeline&#10;&#10;AI-generated content may be incorrect.">
            <a:extLst>
              <a:ext uri="{FF2B5EF4-FFF2-40B4-BE49-F238E27FC236}">
                <a16:creationId xmlns:a16="http://schemas.microsoft.com/office/drawing/2014/main" id="{35AB4FA1-79FD-3EEB-61D1-326B20A83B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8603" y="167209"/>
            <a:ext cx="8614793" cy="6523582"/>
          </a:xfrm>
        </p:spPr>
      </p:pic>
    </p:spTree>
    <p:extLst>
      <p:ext uri="{BB962C8B-B14F-4D97-AF65-F5344CB8AC3E}">
        <p14:creationId xmlns:p14="http://schemas.microsoft.com/office/powerpoint/2010/main" val="163929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C91948-4FF9-4E2B-37AE-82A0850C8192}"/>
              </a:ext>
            </a:extLst>
          </p:cNvPr>
          <p:cNvSpPr>
            <a:spLocks noGrp="1"/>
          </p:cNvSpPr>
          <p:nvPr>
            <p:ph idx="1"/>
          </p:nvPr>
        </p:nvSpPr>
        <p:spPr>
          <a:xfrm>
            <a:off x="838200" y="549965"/>
            <a:ext cx="10515600" cy="5626998"/>
          </a:xfrm>
        </p:spPr>
        <p:txBody>
          <a:bodyPr>
            <a:normAutofit/>
          </a:bodyPr>
          <a:lstStyle/>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2 Thessalonians 2:15</a:t>
            </a:r>
          </a:p>
          <a:p>
            <a:pPr marL="0" indent="0">
              <a:buNone/>
            </a:pPr>
            <a:r>
              <a:rPr lang="en-US" sz="4800" b="1" i="1" dirty="0">
                <a:effectLst/>
                <a:latin typeface="Times New Roman" panose="02020603050405020304" pitchFamily="18" charset="0"/>
                <a:ea typeface="Aptos" panose="020B0004020202020204" pitchFamily="34" charset="0"/>
              </a:rPr>
              <a:t>“Therefore, brethren, stand fast and hold the traditions which you were taught, whether by word or our epistle.”</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9009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51180-071A-4401-C210-29C00309465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9C7CDD-C2E7-7B6C-2024-12D927E734AF}"/>
              </a:ext>
            </a:extLst>
          </p:cNvPr>
          <p:cNvSpPr>
            <a:spLocks noGrp="1"/>
          </p:cNvSpPr>
          <p:nvPr>
            <p:ph idx="1"/>
          </p:nvPr>
        </p:nvSpPr>
        <p:spPr>
          <a:xfrm>
            <a:off x="838200" y="549965"/>
            <a:ext cx="10515600" cy="5626998"/>
          </a:xfrm>
        </p:spPr>
        <p:txBody>
          <a:bodyPr>
            <a:no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Galatians 1:21-23</a:t>
            </a:r>
          </a:p>
          <a:p>
            <a:pPr marL="0" indent="0">
              <a:buNone/>
            </a:pPr>
            <a:r>
              <a:rPr lang="en-US" sz="4800" b="1" i="1" dirty="0">
                <a:effectLst/>
                <a:latin typeface="Times New Roman" panose="02020603050405020304" pitchFamily="18" charset="0"/>
                <a:ea typeface="Aptos" panose="020B0004020202020204" pitchFamily="34" charset="0"/>
              </a:rPr>
              <a:t>“Afterward I went into the regions of Syria and Cilicia.  And I was unknown by face to the churches of Judea which were in Christ.  But they were hearing only, “He who formerly persecuted us now preaches the faith which he once tried to destroy.”</a:t>
            </a:r>
            <a:r>
              <a:rPr lang="en-US" sz="4800" dirty="0">
                <a:effectLst/>
                <a:latin typeface="Times New Roman" panose="02020603050405020304" pitchFamily="18" charset="0"/>
                <a:ea typeface="Aptos" panose="020B0004020202020204" pitchFamily="34" charset="0"/>
              </a:rPr>
              <a:t>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6190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72185-D4D1-27FC-52E4-762CDAB5D0B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143B5E-493A-0B60-4F19-C63768C629C5}"/>
              </a:ext>
            </a:extLst>
          </p:cNvPr>
          <p:cNvSpPr>
            <a:spLocks noGrp="1"/>
          </p:cNvSpPr>
          <p:nvPr>
            <p:ph idx="1"/>
          </p:nvPr>
        </p:nvSpPr>
        <p:spPr>
          <a:xfrm>
            <a:off x="838200" y="549965"/>
            <a:ext cx="10515600" cy="5626998"/>
          </a:xfrm>
        </p:spPr>
        <p:txBody>
          <a:bodyPr>
            <a:normAutofit/>
          </a:bodyPr>
          <a:lstStyle/>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2 Thessalonians 2:15</a:t>
            </a:r>
          </a:p>
          <a:p>
            <a:pPr marL="0" indent="0">
              <a:buNone/>
            </a:pPr>
            <a:r>
              <a:rPr lang="en-US" sz="4800" b="1" i="1" dirty="0">
                <a:effectLst/>
                <a:latin typeface="Times New Roman" panose="02020603050405020304" pitchFamily="18" charset="0"/>
                <a:ea typeface="Aptos" panose="020B0004020202020204" pitchFamily="34" charset="0"/>
              </a:rPr>
              <a:t>“Therefore, brethren, stand fast and hold the traditions which you were taught, whether by word or our epistle.”</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0045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75E12-AB33-90A7-8493-3C47C64512C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33D4F8-687C-BEB6-3BBE-BA66DB8F004B}"/>
              </a:ext>
            </a:extLst>
          </p:cNvPr>
          <p:cNvSpPr>
            <a:spLocks noGrp="1"/>
          </p:cNvSpPr>
          <p:nvPr>
            <p:ph idx="1"/>
          </p:nvPr>
        </p:nvSpPr>
        <p:spPr>
          <a:xfrm>
            <a:off x="838200" y="549965"/>
            <a:ext cx="10515600" cy="5626998"/>
          </a:xfrm>
        </p:spPr>
        <p:txBody>
          <a:bodyPr>
            <a:norm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2 Thessalonians 2:16-17</a:t>
            </a:r>
          </a:p>
          <a:p>
            <a:pPr marL="0" indent="0">
              <a:buNone/>
            </a:pPr>
            <a:r>
              <a:rPr lang="en-US" sz="4800" b="1" i="1" dirty="0">
                <a:effectLst/>
                <a:latin typeface="Times New Roman" panose="02020603050405020304" pitchFamily="18" charset="0"/>
                <a:ea typeface="Aptos" panose="020B0004020202020204" pitchFamily="34" charset="0"/>
              </a:rPr>
              <a:t>“Now may our Lord Jesus Christ Himself, and our God and Father, who has loved us and given us everlasting consolation and good hope by grace, comfort your hearts and establish you in every good word and work.”</a:t>
            </a:r>
            <a:r>
              <a:rPr lang="en-US" sz="4800" dirty="0">
                <a:effectLst/>
                <a:latin typeface="Times New Roman" panose="02020603050405020304" pitchFamily="18" charset="0"/>
                <a:ea typeface="Aptos" panose="020B0004020202020204" pitchFamily="34" charset="0"/>
              </a:rPr>
              <a:t>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8761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485B9-9382-7E92-195D-DD0EDF6D1B6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193804-32AF-FB3A-1F7B-7590404DC775}"/>
              </a:ext>
            </a:extLst>
          </p:cNvPr>
          <p:cNvSpPr>
            <a:spLocks noGrp="1"/>
          </p:cNvSpPr>
          <p:nvPr>
            <p:ph idx="1"/>
          </p:nvPr>
        </p:nvSpPr>
        <p:spPr>
          <a:xfrm>
            <a:off x="838200" y="549965"/>
            <a:ext cx="10515600" cy="5626998"/>
          </a:xfrm>
        </p:spPr>
        <p:txBody>
          <a:bodyPr>
            <a:norm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2 Thessalonians 2:16-17</a:t>
            </a:r>
          </a:p>
          <a:p>
            <a:pPr marL="0" indent="0">
              <a:buNone/>
            </a:pPr>
            <a:r>
              <a:rPr lang="en-US" sz="4800" b="1" i="1" dirty="0">
                <a:effectLst/>
                <a:latin typeface="Times New Roman" panose="02020603050405020304" pitchFamily="18" charset="0"/>
                <a:ea typeface="Aptos" panose="020B0004020202020204" pitchFamily="34" charset="0"/>
              </a:rPr>
              <a:t>“Now may our </a:t>
            </a:r>
            <a:r>
              <a:rPr lang="en-US" sz="4800" b="1" i="1" dirty="0">
                <a:solidFill>
                  <a:srgbClr val="FF0000"/>
                </a:solidFill>
                <a:effectLst/>
                <a:latin typeface="Times New Roman" panose="02020603050405020304" pitchFamily="18" charset="0"/>
                <a:ea typeface="Aptos" panose="020B0004020202020204" pitchFamily="34" charset="0"/>
              </a:rPr>
              <a:t>Lord Jesus Christ Himself</a:t>
            </a:r>
            <a:r>
              <a:rPr lang="en-US" sz="4800" b="1" i="1" dirty="0">
                <a:effectLst/>
                <a:latin typeface="Times New Roman" panose="02020603050405020304" pitchFamily="18" charset="0"/>
                <a:ea typeface="Aptos" panose="020B0004020202020204" pitchFamily="34" charset="0"/>
              </a:rPr>
              <a:t>, and </a:t>
            </a:r>
            <a:r>
              <a:rPr lang="en-US" sz="4800" b="1" i="1" dirty="0">
                <a:solidFill>
                  <a:srgbClr val="FF0000"/>
                </a:solidFill>
                <a:effectLst/>
                <a:latin typeface="Times New Roman" panose="02020603050405020304" pitchFamily="18" charset="0"/>
                <a:ea typeface="Aptos" panose="020B0004020202020204" pitchFamily="34" charset="0"/>
              </a:rPr>
              <a:t>our God and Father</a:t>
            </a:r>
            <a:r>
              <a:rPr lang="en-US" sz="4800" b="1" i="1" dirty="0">
                <a:effectLst/>
                <a:latin typeface="Times New Roman" panose="02020603050405020304" pitchFamily="18" charset="0"/>
                <a:ea typeface="Aptos" panose="020B0004020202020204" pitchFamily="34" charset="0"/>
              </a:rPr>
              <a:t>, who has loved us and given us everlasting consolation and good hope by grace, comfort your hearts and establish you in every good word and work.”</a:t>
            </a:r>
            <a:r>
              <a:rPr lang="en-US" sz="4800" dirty="0">
                <a:effectLst/>
                <a:latin typeface="Times New Roman" panose="02020603050405020304" pitchFamily="18" charset="0"/>
                <a:ea typeface="Aptos" panose="020B0004020202020204" pitchFamily="34" charset="0"/>
              </a:rPr>
              <a:t>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343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D00FA-C89C-75E1-18BB-6A194D82C01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CA9C6C-8559-10BF-42D7-669F823C2ED6}"/>
              </a:ext>
            </a:extLst>
          </p:cNvPr>
          <p:cNvSpPr>
            <a:spLocks noGrp="1"/>
          </p:cNvSpPr>
          <p:nvPr>
            <p:ph idx="1"/>
          </p:nvPr>
        </p:nvSpPr>
        <p:spPr>
          <a:xfrm>
            <a:off x="1373166" y="615501"/>
            <a:ext cx="9445668" cy="5626998"/>
          </a:xfrm>
        </p:spPr>
        <p:txBody>
          <a:bodyPr>
            <a:normAutofit/>
          </a:bodyPr>
          <a:lstStyle/>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John 3:16</a:t>
            </a:r>
          </a:p>
          <a:p>
            <a:pPr marL="0" indent="0">
              <a:buNone/>
            </a:pPr>
            <a:r>
              <a:rPr lang="en-US" sz="4800" b="1" i="1" dirty="0">
                <a:effectLst/>
                <a:latin typeface="Times New Roman" panose="02020603050405020304" pitchFamily="18" charset="0"/>
                <a:ea typeface="Aptos" panose="020B0004020202020204" pitchFamily="34" charset="0"/>
              </a:rPr>
              <a:t>“For God so loved the world that He gave His only begotten Son, that whoever believes in Him should not perish but have everlasting life.”</a:t>
            </a:r>
            <a:r>
              <a:rPr lang="en-US" sz="4800" dirty="0">
                <a:effectLst/>
                <a:latin typeface="Times New Roman" panose="02020603050405020304" pitchFamily="18" charset="0"/>
                <a:ea typeface="Aptos" panose="020B0004020202020204" pitchFamily="34" charset="0"/>
              </a:rPr>
              <a:t>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2265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BBDA4-9AE7-7B29-51B0-6E02423DF7A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159F6B-57D1-09DA-16C3-E4C32FC40776}"/>
              </a:ext>
            </a:extLst>
          </p:cNvPr>
          <p:cNvSpPr>
            <a:spLocks noGrp="1"/>
          </p:cNvSpPr>
          <p:nvPr>
            <p:ph idx="1"/>
          </p:nvPr>
        </p:nvSpPr>
        <p:spPr>
          <a:xfrm>
            <a:off x="838200" y="549965"/>
            <a:ext cx="10515600" cy="6113882"/>
          </a:xfrm>
        </p:spPr>
        <p:txBody>
          <a:bodyPr>
            <a:normAutofit lnSpcReduction="10000"/>
          </a:bodyPr>
          <a:lstStyle/>
          <a:p>
            <a:pPr marL="0" indent="0">
              <a:buNone/>
            </a:pPr>
            <a:r>
              <a:rPr lang="en-US" sz="4000" dirty="0">
                <a:latin typeface="Calibri" panose="020F0502020204030204" pitchFamily="34" charset="0"/>
                <a:ea typeface="Calibri" panose="020F0502020204030204" pitchFamily="34" charset="0"/>
                <a:cs typeface="Calibri" panose="020F0502020204030204" pitchFamily="34" charset="0"/>
              </a:rPr>
              <a:t>2 Thessalonians 2:16</a:t>
            </a:r>
          </a:p>
          <a:p>
            <a:pPr marL="0" indent="0">
              <a:buNone/>
            </a:pPr>
            <a:r>
              <a:rPr lang="en-US" sz="4000" b="1" i="1" dirty="0">
                <a:effectLst/>
                <a:latin typeface="Times New Roman" panose="02020603050405020304" pitchFamily="18" charset="0"/>
                <a:ea typeface="Aptos" panose="020B0004020202020204" pitchFamily="34" charset="0"/>
              </a:rPr>
              <a:t>“Now may our </a:t>
            </a:r>
            <a:r>
              <a:rPr lang="en-US" sz="4000" b="1" i="1" dirty="0">
                <a:solidFill>
                  <a:srgbClr val="FF0000"/>
                </a:solidFill>
                <a:effectLst/>
                <a:latin typeface="Times New Roman" panose="02020603050405020304" pitchFamily="18" charset="0"/>
                <a:ea typeface="Aptos" panose="020B0004020202020204" pitchFamily="34" charset="0"/>
              </a:rPr>
              <a:t>Lord Jesus Christ Himself</a:t>
            </a:r>
            <a:r>
              <a:rPr lang="en-US" sz="4000" b="1" i="1" dirty="0">
                <a:effectLst/>
                <a:latin typeface="Times New Roman" panose="02020603050405020304" pitchFamily="18" charset="0"/>
                <a:ea typeface="Aptos" panose="020B0004020202020204" pitchFamily="34" charset="0"/>
              </a:rPr>
              <a:t>, and </a:t>
            </a:r>
            <a:r>
              <a:rPr lang="en-US" sz="4000" b="1" i="1" dirty="0">
                <a:solidFill>
                  <a:srgbClr val="FF0000"/>
                </a:solidFill>
                <a:effectLst/>
                <a:latin typeface="Times New Roman" panose="02020603050405020304" pitchFamily="18" charset="0"/>
                <a:ea typeface="Aptos" panose="020B0004020202020204" pitchFamily="34" charset="0"/>
              </a:rPr>
              <a:t>our God and Father</a:t>
            </a:r>
            <a:r>
              <a:rPr lang="en-US" sz="4000" b="1" i="1" dirty="0">
                <a:effectLst/>
                <a:latin typeface="Times New Roman" panose="02020603050405020304" pitchFamily="18" charset="0"/>
                <a:ea typeface="Aptos" panose="020B0004020202020204" pitchFamily="34" charset="0"/>
              </a:rPr>
              <a:t>, who has loved us and given us everlasting consolation and good hope by grace …”</a:t>
            </a:r>
            <a:r>
              <a:rPr lang="en-US" sz="4000" dirty="0">
                <a:effectLst/>
                <a:latin typeface="Times New Roman" panose="02020603050405020304" pitchFamily="18" charset="0"/>
                <a:ea typeface="Aptos" panose="020B0004020202020204" pitchFamily="34" charset="0"/>
              </a:rPr>
              <a:t> </a:t>
            </a:r>
          </a:p>
          <a:p>
            <a:pPr marL="0" indent="0">
              <a:buNone/>
            </a:pPr>
            <a:endParaRPr lang="en-US" sz="40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000" dirty="0">
                <a:latin typeface="Calibri" panose="020F0502020204030204" pitchFamily="34" charset="0"/>
                <a:ea typeface="Calibri" panose="020F0502020204030204" pitchFamily="34" charset="0"/>
                <a:cs typeface="Calibri" panose="020F0502020204030204" pitchFamily="34" charset="0"/>
              </a:rPr>
              <a:t>John 3:16</a:t>
            </a:r>
          </a:p>
          <a:p>
            <a:pPr marL="0" indent="0">
              <a:buNone/>
            </a:pPr>
            <a:r>
              <a:rPr lang="en-US" sz="4000" b="1" i="1" dirty="0">
                <a:effectLst/>
                <a:latin typeface="Times New Roman" panose="02020603050405020304" pitchFamily="18" charset="0"/>
                <a:ea typeface="Aptos" panose="020B0004020202020204" pitchFamily="34" charset="0"/>
              </a:rPr>
              <a:t>“For </a:t>
            </a:r>
            <a:r>
              <a:rPr lang="en-US" sz="4000" b="1" i="1" dirty="0">
                <a:solidFill>
                  <a:srgbClr val="FF0000"/>
                </a:solidFill>
                <a:effectLst/>
                <a:latin typeface="Times New Roman" panose="02020603050405020304" pitchFamily="18" charset="0"/>
                <a:ea typeface="Aptos" panose="020B0004020202020204" pitchFamily="34" charset="0"/>
              </a:rPr>
              <a:t>God</a:t>
            </a:r>
            <a:r>
              <a:rPr lang="en-US" sz="4000" b="1" i="1" dirty="0">
                <a:effectLst/>
                <a:latin typeface="Times New Roman" panose="02020603050405020304" pitchFamily="18" charset="0"/>
                <a:ea typeface="Aptos" panose="020B0004020202020204" pitchFamily="34" charset="0"/>
              </a:rPr>
              <a:t> so loved the world that He gave </a:t>
            </a:r>
          </a:p>
          <a:p>
            <a:pPr marL="0" indent="0">
              <a:buNone/>
            </a:pPr>
            <a:r>
              <a:rPr lang="en-US" sz="4000" b="1" i="1" dirty="0">
                <a:solidFill>
                  <a:srgbClr val="FF0000"/>
                </a:solidFill>
                <a:effectLst/>
                <a:latin typeface="Times New Roman" panose="02020603050405020304" pitchFamily="18" charset="0"/>
                <a:ea typeface="Aptos" panose="020B0004020202020204" pitchFamily="34" charset="0"/>
              </a:rPr>
              <a:t>His only begotten Son</a:t>
            </a:r>
            <a:r>
              <a:rPr lang="en-US" sz="4000" b="1" i="1" dirty="0">
                <a:effectLst/>
                <a:latin typeface="Times New Roman" panose="02020603050405020304" pitchFamily="18" charset="0"/>
                <a:ea typeface="Aptos" panose="020B0004020202020204" pitchFamily="34" charset="0"/>
              </a:rPr>
              <a:t>, that whoever believes in </a:t>
            </a:r>
          </a:p>
          <a:p>
            <a:pPr marL="0" indent="0">
              <a:buNone/>
            </a:pPr>
            <a:r>
              <a:rPr lang="en-US" sz="4000" b="1" i="1" dirty="0">
                <a:effectLst/>
                <a:latin typeface="Times New Roman" panose="02020603050405020304" pitchFamily="18" charset="0"/>
                <a:ea typeface="Aptos" panose="020B0004020202020204" pitchFamily="34" charset="0"/>
              </a:rPr>
              <a:t>Him should not perish but have everlasting life.”</a:t>
            </a:r>
            <a:r>
              <a:rPr lang="en-US" sz="4000" dirty="0">
                <a:effectLst/>
                <a:latin typeface="Times New Roman" panose="02020603050405020304" pitchFamily="18" charset="0"/>
                <a:ea typeface="Aptos" panose="020B0004020202020204" pitchFamily="34" charset="0"/>
              </a:rPr>
              <a:t> </a:t>
            </a:r>
            <a:endParaRPr lang="en-US" sz="40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
        <p:nvSpPr>
          <p:cNvPr id="9" name="Arrow: Up-Down 8">
            <a:extLst>
              <a:ext uri="{FF2B5EF4-FFF2-40B4-BE49-F238E27FC236}">
                <a16:creationId xmlns:a16="http://schemas.microsoft.com/office/drawing/2014/main" id="{CF011CDC-A7FD-46AC-4095-A3C38178CE03}"/>
              </a:ext>
            </a:extLst>
          </p:cNvPr>
          <p:cNvSpPr/>
          <p:nvPr/>
        </p:nvSpPr>
        <p:spPr>
          <a:xfrm rot="1887413">
            <a:off x="3369971" y="1964311"/>
            <a:ext cx="688931" cy="2669726"/>
          </a:xfrm>
          <a:prstGeom prst="up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Down 9">
            <a:extLst>
              <a:ext uri="{FF2B5EF4-FFF2-40B4-BE49-F238E27FC236}">
                <a16:creationId xmlns:a16="http://schemas.microsoft.com/office/drawing/2014/main" id="{7809F80E-502A-8D03-B5FE-718940DA36E8}"/>
              </a:ext>
            </a:extLst>
          </p:cNvPr>
          <p:cNvSpPr/>
          <p:nvPr/>
        </p:nvSpPr>
        <p:spPr>
          <a:xfrm rot="2130145">
            <a:off x="4804529" y="1357706"/>
            <a:ext cx="688931" cy="4172306"/>
          </a:xfrm>
          <a:prstGeom prst="up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2213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17A1E-DD70-55FC-0721-8FD31378776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3FE163-93EF-4251-4113-861313C685F0}"/>
              </a:ext>
            </a:extLst>
          </p:cNvPr>
          <p:cNvSpPr>
            <a:spLocks noGrp="1"/>
          </p:cNvSpPr>
          <p:nvPr>
            <p:ph idx="1"/>
          </p:nvPr>
        </p:nvSpPr>
        <p:spPr>
          <a:xfrm>
            <a:off x="838200" y="549965"/>
            <a:ext cx="10515600" cy="5626998"/>
          </a:xfrm>
        </p:spPr>
        <p:txBody>
          <a:bodyPr>
            <a:normAutofit/>
          </a:bodyPr>
          <a:lstStyle/>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2 Thessalonians 2:16</a:t>
            </a:r>
          </a:p>
          <a:p>
            <a:pPr marL="0" indent="0">
              <a:buNone/>
            </a:pPr>
            <a:r>
              <a:rPr lang="en-US" sz="4800" b="1" i="1" dirty="0">
                <a:effectLst/>
                <a:latin typeface="Times New Roman" panose="02020603050405020304" pitchFamily="18" charset="0"/>
                <a:ea typeface="Aptos" panose="020B0004020202020204" pitchFamily="34" charset="0"/>
              </a:rPr>
              <a:t>“Now may our Lord Jesus Christ Himself, and our God and Father, </a:t>
            </a:r>
            <a:r>
              <a:rPr lang="en-US" sz="4800" b="1" i="1" dirty="0">
                <a:solidFill>
                  <a:srgbClr val="FF0000"/>
                </a:solidFill>
                <a:effectLst/>
                <a:latin typeface="Times New Roman" panose="02020603050405020304" pitchFamily="18" charset="0"/>
                <a:ea typeface="Aptos" panose="020B0004020202020204" pitchFamily="34" charset="0"/>
              </a:rPr>
              <a:t>who has loved us and given us everlasting consolation and good hope by grace</a:t>
            </a:r>
            <a:r>
              <a:rPr lang="en-US" sz="4800" b="1" i="1" dirty="0">
                <a:effectLst/>
                <a:latin typeface="Times New Roman" panose="02020603050405020304" pitchFamily="18" charset="0"/>
                <a:ea typeface="Aptos" panose="020B0004020202020204" pitchFamily="34" charset="0"/>
              </a:rPr>
              <a:t>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294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FE565-9136-1C7E-663F-F0DF0F52317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A564C4-2C8E-E7FC-B3CF-1999B130D4E5}"/>
              </a:ext>
            </a:extLst>
          </p:cNvPr>
          <p:cNvSpPr>
            <a:spLocks noGrp="1"/>
          </p:cNvSpPr>
          <p:nvPr>
            <p:ph idx="1"/>
          </p:nvPr>
        </p:nvSpPr>
        <p:spPr>
          <a:xfrm>
            <a:off x="838200" y="549965"/>
            <a:ext cx="10515600" cy="5626998"/>
          </a:xfrm>
        </p:spPr>
        <p:txBody>
          <a:bodyPr>
            <a:normAutofit/>
          </a:bodyPr>
          <a:lstStyle/>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2 Thessalonians 2:16</a:t>
            </a:r>
          </a:p>
          <a:p>
            <a:pPr marL="0" indent="0">
              <a:buNone/>
            </a:pPr>
            <a:r>
              <a:rPr lang="en-US" sz="4800" b="1" i="1" dirty="0">
                <a:effectLst/>
                <a:latin typeface="Times New Roman" panose="02020603050405020304" pitchFamily="18" charset="0"/>
                <a:ea typeface="Aptos" panose="020B0004020202020204" pitchFamily="34" charset="0"/>
              </a:rPr>
              <a:t>“Now may our Lord Jesus Christ Himself, and our God and Father, </a:t>
            </a:r>
            <a:r>
              <a:rPr lang="en-US" sz="4800" b="1" i="1" dirty="0">
                <a:solidFill>
                  <a:srgbClr val="FF0000"/>
                </a:solidFill>
                <a:effectLst/>
                <a:latin typeface="Times New Roman" panose="02020603050405020304" pitchFamily="18" charset="0"/>
                <a:ea typeface="Aptos" panose="020B0004020202020204" pitchFamily="34" charset="0"/>
              </a:rPr>
              <a:t>who has loved us and given us everlasting consolation and good hope by grace</a:t>
            </a:r>
            <a:r>
              <a:rPr lang="en-US" sz="4800" b="1" i="1" dirty="0">
                <a:effectLst/>
                <a:latin typeface="Times New Roman" panose="02020603050405020304" pitchFamily="18" charset="0"/>
                <a:ea typeface="Aptos" panose="020B0004020202020204" pitchFamily="34" charset="0"/>
              </a:rPr>
              <a:t>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
        <p:nvSpPr>
          <p:cNvPr id="2" name="Oval 1">
            <a:extLst>
              <a:ext uri="{FF2B5EF4-FFF2-40B4-BE49-F238E27FC236}">
                <a16:creationId xmlns:a16="http://schemas.microsoft.com/office/drawing/2014/main" id="{B111F04B-4B97-6A36-C1F6-91B3FA24920A}"/>
              </a:ext>
            </a:extLst>
          </p:cNvPr>
          <p:cNvSpPr/>
          <p:nvPr/>
        </p:nvSpPr>
        <p:spPr>
          <a:xfrm>
            <a:off x="1741118" y="3363464"/>
            <a:ext cx="1716066" cy="91440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8125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3D27A-A204-4FDA-81AB-2A5BF8FEC10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3D86FE-9749-0FC1-1240-FD1D2C922EC9}"/>
              </a:ext>
            </a:extLst>
          </p:cNvPr>
          <p:cNvSpPr>
            <a:spLocks noGrp="1"/>
          </p:cNvSpPr>
          <p:nvPr>
            <p:ph idx="1"/>
          </p:nvPr>
        </p:nvSpPr>
        <p:spPr>
          <a:xfrm>
            <a:off x="838200" y="549965"/>
            <a:ext cx="10515600" cy="5626998"/>
          </a:xfrm>
        </p:spPr>
        <p:txBody>
          <a:bodyPr>
            <a:normAutofit/>
          </a:bodyPr>
          <a:lstStyle/>
          <a:p>
            <a:pPr marL="0" indent="0">
              <a:buNone/>
            </a:pPr>
            <a:r>
              <a:rPr lang="en-US" sz="6600" dirty="0">
                <a:latin typeface="Calibri" panose="020F0502020204030204" pitchFamily="34" charset="0"/>
                <a:ea typeface="Calibri" panose="020F0502020204030204" pitchFamily="34" charset="0"/>
                <a:cs typeface="Calibri" panose="020F0502020204030204" pitchFamily="34" charset="0"/>
              </a:rPr>
              <a:t>Love … </a:t>
            </a:r>
          </a:p>
          <a:p>
            <a:pPr marL="0" indent="0">
              <a:buNone/>
            </a:pPr>
            <a:endParaRPr lang="en-US" sz="4800" dirty="0">
              <a:effectLst/>
              <a:latin typeface="Times New Roman" panose="02020603050405020304" pitchFamily="18" charset="0"/>
              <a:ea typeface="Aptos" panose="020B0004020202020204" pitchFamily="34" charset="0"/>
            </a:endParaRPr>
          </a:p>
          <a:p>
            <a:pPr marL="0" indent="0">
              <a:buNone/>
            </a:pPr>
            <a:r>
              <a:rPr lang="en-US" sz="4800" dirty="0">
                <a:effectLst/>
                <a:latin typeface="Times New Roman" panose="02020603050405020304" pitchFamily="18" charset="0"/>
                <a:ea typeface="Aptos" panose="020B0004020202020204" pitchFamily="34" charset="0"/>
              </a:rPr>
              <a:t>“</a:t>
            </a:r>
            <a:r>
              <a:rPr lang="en-US" sz="4800" dirty="0" err="1">
                <a:effectLst/>
                <a:latin typeface="Times New Roman" panose="02020603050405020304" pitchFamily="18" charset="0"/>
                <a:ea typeface="Aptos" panose="020B0004020202020204" pitchFamily="34" charset="0"/>
              </a:rPr>
              <a:t>ἀγ</a:t>
            </a:r>
            <a:r>
              <a:rPr lang="en-US" sz="4800" dirty="0">
                <a:effectLst/>
                <a:latin typeface="Times New Roman" panose="02020603050405020304" pitchFamily="18" charset="0"/>
                <a:ea typeface="Aptos" panose="020B0004020202020204" pitchFamily="34" charset="0"/>
              </a:rPr>
              <a:t>απάω”, “agapaō”, “ag-ap-ah’-o”</a:t>
            </a:r>
          </a:p>
          <a:p>
            <a:pPr marL="0" indent="0">
              <a:buNone/>
            </a:pPr>
            <a:endParaRPr lang="en-US" sz="4800" dirty="0">
              <a:latin typeface="Times New Roman" panose="02020603050405020304" pitchFamily="18" charset="0"/>
              <a:ea typeface="Calibri" panose="020F0502020204030204" pitchFamily="34" charset="0"/>
              <a:cs typeface="Calibri" panose="020F0502020204030204" pitchFamily="34" charset="0"/>
            </a:endParaRPr>
          </a:p>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3061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76AE1-13E4-5F6A-4797-2B4E132F49E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7ADB0E-2D04-9C1F-79AE-6CB3F2071368}"/>
              </a:ext>
            </a:extLst>
          </p:cNvPr>
          <p:cNvSpPr>
            <a:spLocks noGrp="1"/>
          </p:cNvSpPr>
          <p:nvPr>
            <p:ph idx="1"/>
          </p:nvPr>
        </p:nvSpPr>
        <p:spPr>
          <a:xfrm>
            <a:off x="838200" y="549965"/>
            <a:ext cx="10515600" cy="5626998"/>
          </a:xfrm>
        </p:spPr>
        <p:txBody>
          <a:bodyPr>
            <a:normAutofit/>
          </a:bodyPr>
          <a:lstStyle/>
          <a:p>
            <a:pPr marL="0" indent="0">
              <a:buNone/>
            </a:pPr>
            <a:r>
              <a:rPr lang="en-US" sz="6600" dirty="0">
                <a:latin typeface="Calibri" panose="020F0502020204030204" pitchFamily="34" charset="0"/>
                <a:ea typeface="Calibri" panose="020F0502020204030204" pitchFamily="34" charset="0"/>
                <a:cs typeface="Calibri" panose="020F0502020204030204" pitchFamily="34" charset="0"/>
              </a:rPr>
              <a:t>Love … </a:t>
            </a:r>
          </a:p>
          <a:p>
            <a:pPr marL="0" indent="0">
              <a:buNone/>
            </a:pPr>
            <a:endParaRPr lang="en-US" sz="4800" dirty="0">
              <a:effectLst/>
              <a:latin typeface="Times New Roman" panose="02020603050405020304" pitchFamily="18" charset="0"/>
              <a:ea typeface="Aptos" panose="020B0004020202020204" pitchFamily="34" charset="0"/>
            </a:endParaRPr>
          </a:p>
          <a:p>
            <a:pPr marL="0" indent="0">
              <a:buNone/>
            </a:pPr>
            <a:r>
              <a:rPr lang="en-US" sz="5400" dirty="0">
                <a:effectLst/>
                <a:latin typeface="Times New Roman" panose="02020603050405020304" pitchFamily="18" charset="0"/>
                <a:ea typeface="Aptos" panose="020B0004020202020204" pitchFamily="34" charset="0"/>
              </a:rPr>
              <a:t>“</a:t>
            </a:r>
            <a:r>
              <a:rPr lang="en-US" sz="5400" dirty="0" err="1">
                <a:effectLst/>
                <a:latin typeface="Times New Roman" panose="02020603050405020304" pitchFamily="18" charset="0"/>
                <a:ea typeface="Aptos" panose="020B0004020202020204" pitchFamily="34" charset="0"/>
              </a:rPr>
              <a:t>ἀγ</a:t>
            </a:r>
            <a:r>
              <a:rPr lang="en-US" sz="5400" dirty="0">
                <a:effectLst/>
                <a:latin typeface="Times New Roman" panose="02020603050405020304" pitchFamily="18" charset="0"/>
                <a:ea typeface="Aptos" panose="020B0004020202020204" pitchFamily="34" charset="0"/>
              </a:rPr>
              <a:t>απάω”, “agapaō”, “ag-ap-ah’-o”</a:t>
            </a:r>
          </a:p>
          <a:p>
            <a:pPr marL="0" indent="0">
              <a:buNone/>
            </a:pPr>
            <a:endParaRPr lang="en-US" sz="4800" dirty="0">
              <a:latin typeface="Times New Roman" panose="02020603050405020304" pitchFamily="18" charset="0"/>
              <a:ea typeface="Calibri" panose="020F0502020204030204" pitchFamily="34" charset="0"/>
              <a:cs typeface="Calibri" panose="020F0502020204030204" pitchFamily="34" charset="0"/>
            </a:endParaRPr>
          </a:p>
          <a:p>
            <a:pPr marL="0" indent="0">
              <a:buNone/>
            </a:pPr>
            <a:r>
              <a:rPr lang="en-US" sz="5400" dirty="0">
                <a:effectLst/>
                <a:latin typeface="Times New Roman" panose="02020603050405020304" pitchFamily="18" charset="0"/>
                <a:ea typeface="Aptos" panose="020B0004020202020204" pitchFamily="34" charset="0"/>
              </a:rPr>
              <a:t>“</a:t>
            </a:r>
            <a:r>
              <a:rPr lang="en-US" sz="5400" dirty="0" err="1">
                <a:effectLst/>
                <a:latin typeface="Times New Roman" panose="02020603050405020304" pitchFamily="18" charset="0"/>
                <a:ea typeface="Aptos" panose="020B0004020202020204" pitchFamily="34" charset="0"/>
              </a:rPr>
              <a:t>ϕιλέω</a:t>
            </a:r>
            <a:r>
              <a:rPr lang="en-US" sz="5400" dirty="0">
                <a:effectLst/>
                <a:latin typeface="Times New Roman" panose="02020603050405020304" pitchFamily="18" charset="0"/>
                <a:ea typeface="Aptos" panose="020B0004020202020204" pitchFamily="34" charset="0"/>
              </a:rPr>
              <a:t>”, “</a:t>
            </a:r>
            <a:r>
              <a:rPr lang="en-US" sz="5400" dirty="0" err="1">
                <a:effectLst/>
                <a:latin typeface="Times New Roman" panose="02020603050405020304" pitchFamily="18" charset="0"/>
                <a:ea typeface="Aptos" panose="020B0004020202020204" pitchFamily="34" charset="0"/>
              </a:rPr>
              <a:t>phileō</a:t>
            </a:r>
            <a:r>
              <a:rPr lang="en-US" sz="5400" dirty="0">
                <a:effectLst/>
                <a:latin typeface="Times New Roman" panose="02020603050405020304" pitchFamily="18" charset="0"/>
                <a:ea typeface="Aptos" panose="020B0004020202020204" pitchFamily="34" charset="0"/>
              </a:rPr>
              <a:t>”, “fil-eh’-o”</a:t>
            </a:r>
            <a:endParaRPr lang="en-US" sz="5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4833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C2A90-63D7-D8BB-7276-2FB40C2B24D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56B637-A027-6FEF-CC7B-8D5DA144D63A}"/>
              </a:ext>
            </a:extLst>
          </p:cNvPr>
          <p:cNvSpPr>
            <a:spLocks noGrp="1"/>
          </p:cNvSpPr>
          <p:nvPr>
            <p:ph idx="1"/>
          </p:nvPr>
        </p:nvSpPr>
        <p:spPr>
          <a:xfrm>
            <a:off x="838200" y="549965"/>
            <a:ext cx="10515600" cy="5626998"/>
          </a:xfrm>
        </p:spPr>
        <p:txBody>
          <a:bodyPr>
            <a:normAutofit/>
          </a:bodyPr>
          <a:lstStyle/>
          <a:p>
            <a:pPr marL="0" indent="0" algn="ctr">
              <a:buNone/>
            </a:pPr>
            <a:r>
              <a:rPr lang="en-US" sz="8000" dirty="0">
                <a:effectLst/>
                <a:latin typeface="Times New Roman" panose="02020603050405020304" pitchFamily="18" charset="0"/>
                <a:ea typeface="Aptos" panose="020B0004020202020204" pitchFamily="34" charset="0"/>
              </a:rPr>
              <a:t>“What year was it that Christ was crucified?” </a:t>
            </a:r>
            <a:endParaRPr lang="en-US" sz="8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5121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431A6-E77D-C5A8-54AA-5D741BEDA37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83B7DD-33ED-3DE8-7E75-AD2A7E7A1973}"/>
              </a:ext>
            </a:extLst>
          </p:cNvPr>
          <p:cNvSpPr>
            <a:spLocks noGrp="1"/>
          </p:cNvSpPr>
          <p:nvPr>
            <p:ph idx="1"/>
          </p:nvPr>
        </p:nvSpPr>
        <p:spPr>
          <a:xfrm>
            <a:off x="838200" y="549965"/>
            <a:ext cx="10515600" cy="5626998"/>
          </a:xfrm>
        </p:spPr>
        <p:txBody>
          <a:bodyPr>
            <a:normAutofit/>
          </a:bodyPr>
          <a:lstStyle/>
          <a:p>
            <a:pPr marL="0" indent="0">
              <a:buNone/>
            </a:pPr>
            <a:r>
              <a:rPr lang="en-US" sz="4400" i="1" dirty="0">
                <a:effectLst/>
                <a:latin typeface="Times New Roman" panose="02020603050405020304" pitchFamily="18" charset="0"/>
                <a:ea typeface="Aptos" panose="020B0004020202020204" pitchFamily="34" charset="0"/>
              </a:rPr>
              <a:t>“Love can be known only from the actions it prompts.  God’s love is seen in the gift of His Son, 1 John 4:9, 10.  But obviously this is not the love of complacency, or affection, that is, it was not drawn out by any excellency in its object, Rom. 5:8.  It was an exercise of the divine will in deliberate choice, made without assignable cause save that which lies in the nature of God Himself.”</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5239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D8953-E408-F723-629E-E7AA56F1390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399F80-40CC-7014-121E-834987AA0AB6}"/>
              </a:ext>
            </a:extLst>
          </p:cNvPr>
          <p:cNvSpPr>
            <a:spLocks noGrp="1"/>
          </p:cNvSpPr>
          <p:nvPr>
            <p:ph idx="1"/>
          </p:nvPr>
        </p:nvSpPr>
        <p:spPr>
          <a:xfrm>
            <a:off x="501041" y="263047"/>
            <a:ext cx="11160691" cy="5913916"/>
          </a:xfrm>
        </p:spPr>
        <p:txBody>
          <a:bodyPr>
            <a:noAutofit/>
          </a:bodyPr>
          <a:lstStyle/>
          <a:p>
            <a:pPr marL="0" indent="0">
              <a:buNone/>
            </a:pPr>
            <a:r>
              <a:rPr lang="en-US" sz="4400" i="1" dirty="0">
                <a:effectLst/>
                <a:latin typeface="Times New Roman" panose="02020603050405020304" pitchFamily="18" charset="0"/>
                <a:ea typeface="Aptos" panose="020B0004020202020204" pitchFamily="34" charset="0"/>
              </a:rPr>
              <a:t>“Christian love, whether exercised toward the brethren or toward men generally, is not an impulse from the feelings, it does not always run with the natural inclinations, nor does it spend itself only upon those for whom some affinity is discovered.  Love seeks the welfare of all, Rom. 15:2, and works no ill to any, 13:8-10; love seeks opportunity to do good to ‘all men, and especially toward them that are of the household of the faith,’ Gal. 6:10.”</a:t>
            </a:r>
            <a:r>
              <a:rPr lang="en-US" sz="4400" dirty="0">
                <a:effectLst/>
                <a:latin typeface="Times New Roman" panose="02020603050405020304" pitchFamily="18" charset="0"/>
                <a:ea typeface="Aptos" panose="020B0004020202020204" pitchFamily="34" charset="0"/>
              </a:rPr>
              <a:t> </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8292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192A2-A6B2-9255-AC53-8DAE8286913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108D64-47C7-B65E-B5A6-8837956B930B}"/>
              </a:ext>
            </a:extLst>
          </p:cNvPr>
          <p:cNvSpPr>
            <a:spLocks noGrp="1"/>
          </p:cNvSpPr>
          <p:nvPr>
            <p:ph idx="1"/>
          </p:nvPr>
        </p:nvSpPr>
        <p:spPr>
          <a:xfrm>
            <a:off x="838200" y="549964"/>
            <a:ext cx="10515600" cy="6063777"/>
          </a:xfrm>
        </p:spPr>
        <p:txBody>
          <a:bodyPr>
            <a:normAutofit/>
          </a:bodyPr>
          <a:lstStyle/>
          <a:p>
            <a:pPr marL="0" indent="0">
              <a:buNone/>
            </a:pPr>
            <a:r>
              <a:rPr lang="en-US" sz="4400" i="1" dirty="0">
                <a:effectLst/>
                <a:latin typeface="Times New Roman" panose="02020603050405020304" pitchFamily="18" charset="0"/>
                <a:ea typeface="Aptos" panose="020B0004020202020204" pitchFamily="34" charset="0"/>
              </a:rPr>
              <a:t>“</a:t>
            </a:r>
            <a:r>
              <a:rPr lang="en-US" sz="4400" i="1" dirty="0" err="1">
                <a:effectLst/>
                <a:latin typeface="Times New Roman" panose="02020603050405020304" pitchFamily="18" charset="0"/>
                <a:ea typeface="Aptos" panose="020B0004020202020204" pitchFamily="34" charset="0"/>
              </a:rPr>
              <a:t>Phileō</a:t>
            </a:r>
            <a:r>
              <a:rPr lang="en-US" sz="4400" i="1" dirty="0">
                <a:effectLst/>
                <a:latin typeface="Times New Roman" panose="02020603050405020304" pitchFamily="18" charset="0"/>
                <a:ea typeface="Aptos" panose="020B0004020202020204" pitchFamily="34" charset="0"/>
              </a:rPr>
              <a:t> is to be distinguished from </a:t>
            </a:r>
            <a:r>
              <a:rPr lang="en-US" sz="4400" i="1" dirty="0" err="1">
                <a:effectLst/>
                <a:latin typeface="Times New Roman" panose="02020603050405020304" pitchFamily="18" charset="0"/>
                <a:ea typeface="Aptos" panose="020B0004020202020204" pitchFamily="34" charset="0"/>
              </a:rPr>
              <a:t>agapaō</a:t>
            </a:r>
            <a:r>
              <a:rPr lang="en-US" sz="4400" i="1" dirty="0">
                <a:effectLst/>
                <a:latin typeface="Times New Roman" panose="02020603050405020304" pitchFamily="18" charset="0"/>
                <a:ea typeface="Aptos" panose="020B0004020202020204" pitchFamily="34" charset="0"/>
              </a:rPr>
              <a:t> in this, that </a:t>
            </a:r>
            <a:r>
              <a:rPr lang="en-US" sz="4400" i="1" dirty="0" err="1">
                <a:effectLst/>
                <a:latin typeface="Times New Roman" panose="02020603050405020304" pitchFamily="18" charset="0"/>
                <a:ea typeface="Aptos" panose="020B0004020202020204" pitchFamily="34" charset="0"/>
              </a:rPr>
              <a:t>phileō</a:t>
            </a:r>
            <a:r>
              <a:rPr lang="en-US" sz="4400" i="1" dirty="0">
                <a:effectLst/>
                <a:latin typeface="Times New Roman" panose="02020603050405020304" pitchFamily="18" charset="0"/>
                <a:ea typeface="Aptos" panose="020B0004020202020204" pitchFamily="34" charset="0"/>
              </a:rPr>
              <a:t> more nearly represents “tender affection.”</a:t>
            </a:r>
            <a:r>
              <a:rPr lang="en-US" sz="4400" dirty="0">
                <a:effectLst/>
                <a:latin typeface="Times New Roman" panose="02020603050405020304" pitchFamily="18" charset="0"/>
                <a:ea typeface="Aptos" panose="020B0004020202020204" pitchFamily="34" charset="0"/>
              </a:rPr>
              <a:t> </a:t>
            </a:r>
          </a:p>
          <a:p>
            <a:pPr marL="0" indent="0">
              <a:buNone/>
            </a:pPr>
            <a:r>
              <a:rPr lang="en-US" sz="4400" i="1" dirty="0">
                <a:effectLst/>
                <a:latin typeface="Times New Roman" panose="02020603050405020304" pitchFamily="18" charset="0"/>
                <a:ea typeface="Aptos" panose="020B0004020202020204" pitchFamily="34" charset="0"/>
              </a:rPr>
              <a:t>“There is a distinction between the two verbs, and they are never used indiscriminately in the same passage; if each is used with reference to the same objects … each word retains its distinctive and essential character.”</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4389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54336-5E59-8F65-5E1A-B2DD37802E9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1A35C5-CED1-6637-322F-FC83193B00FB}"/>
              </a:ext>
            </a:extLst>
          </p:cNvPr>
          <p:cNvSpPr>
            <a:spLocks noGrp="1"/>
          </p:cNvSpPr>
          <p:nvPr>
            <p:ph idx="1"/>
          </p:nvPr>
        </p:nvSpPr>
        <p:spPr>
          <a:xfrm>
            <a:off x="838200" y="549965"/>
            <a:ext cx="10515600" cy="5626998"/>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1 Corinthians 13:4-8 (NIV)</a:t>
            </a:r>
          </a:p>
          <a:p>
            <a:pPr marL="0" indent="0">
              <a:buNone/>
            </a:pPr>
            <a:r>
              <a:rPr lang="en-US" sz="4400" b="1" i="1" dirty="0">
                <a:effectLst/>
                <a:latin typeface="Times New Roman" panose="02020603050405020304" pitchFamily="18" charset="0"/>
                <a:ea typeface="Aptos" panose="020B0004020202020204" pitchFamily="34" charset="0"/>
              </a:rPr>
              <a:t>“Love is patient, love is kind.  It does not envy, it does not boast, it is not proud.  It does not dishonor others, it is not self-seeking, it is not easily angered, it keeps no record of wrongs.  Love does not delight in evil but rejoices with the truth.  It always protects, always trusts, always hopes, always perseveres.  Love never fails.”</a:t>
            </a:r>
            <a:r>
              <a:rPr lang="en-US" sz="4400" dirty="0">
                <a:effectLst/>
                <a:latin typeface="Times New Roman" panose="02020603050405020304" pitchFamily="18" charset="0"/>
                <a:ea typeface="Aptos" panose="020B0004020202020204" pitchFamily="34" charset="0"/>
              </a:rPr>
              <a:t> </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2572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48346-7A40-6916-FE72-5BA1B37EF36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E1E195-39C3-368A-EFF7-4C7339CAF825}"/>
              </a:ext>
            </a:extLst>
          </p:cNvPr>
          <p:cNvSpPr>
            <a:spLocks noGrp="1"/>
          </p:cNvSpPr>
          <p:nvPr>
            <p:ph idx="1"/>
          </p:nvPr>
        </p:nvSpPr>
        <p:spPr>
          <a:xfrm>
            <a:off x="838200" y="549965"/>
            <a:ext cx="10515600" cy="5626998"/>
          </a:xfrm>
        </p:spPr>
        <p:txBody>
          <a:bodyPr>
            <a:normAutofit/>
          </a:bodyPr>
          <a:lstStyle/>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2 Thessalonians 2:16</a:t>
            </a:r>
          </a:p>
          <a:p>
            <a:pPr marL="0" indent="0">
              <a:buNone/>
            </a:pPr>
            <a:r>
              <a:rPr lang="en-US" sz="4800" b="1" i="1" dirty="0">
                <a:effectLst/>
                <a:latin typeface="Times New Roman" panose="02020603050405020304" pitchFamily="18" charset="0"/>
                <a:ea typeface="Aptos" panose="020B0004020202020204" pitchFamily="34" charset="0"/>
              </a:rPr>
              <a:t>“Now may our Lord Jesus Christ Himself, and our God and Father, who has loved us and given us everlasting consolation and good hope by grace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1644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ECE3D-80C0-68CF-ABE7-5B4408A0777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729EC1-C3EB-097C-2F0F-F6B910643560}"/>
              </a:ext>
            </a:extLst>
          </p:cNvPr>
          <p:cNvSpPr>
            <a:spLocks noGrp="1"/>
          </p:cNvSpPr>
          <p:nvPr>
            <p:ph idx="1"/>
          </p:nvPr>
        </p:nvSpPr>
        <p:spPr>
          <a:xfrm>
            <a:off x="838200" y="549965"/>
            <a:ext cx="10515600" cy="5626998"/>
          </a:xfrm>
        </p:spPr>
        <p:txBody>
          <a:bodyPr>
            <a:normAutofit/>
          </a:bodyPr>
          <a:lstStyle/>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Romans 5:8</a:t>
            </a:r>
          </a:p>
          <a:p>
            <a:pPr marL="0" indent="0">
              <a:buNone/>
            </a:pPr>
            <a:r>
              <a:rPr lang="en-US" sz="4800" b="1" i="1" dirty="0">
                <a:effectLst/>
                <a:latin typeface="Times New Roman" panose="02020603050405020304" pitchFamily="18" charset="0"/>
                <a:ea typeface="Aptos" panose="020B0004020202020204" pitchFamily="34" charset="0"/>
              </a:rPr>
              <a:t>“But God demonstrates His own love toward us, in that while we were still sinners, Christ died for us.”</a:t>
            </a:r>
            <a:r>
              <a:rPr lang="en-US" sz="4800" dirty="0">
                <a:effectLst/>
                <a:latin typeface="Times New Roman" panose="02020603050405020304" pitchFamily="18" charset="0"/>
                <a:ea typeface="Aptos" panose="020B0004020202020204" pitchFamily="34" charset="0"/>
              </a:rPr>
              <a:t>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07175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00D89-9658-A9D5-47FF-DF3C3CE56EB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8678B9-5F44-1D4A-9E7C-BF0C5023117D}"/>
              </a:ext>
            </a:extLst>
          </p:cNvPr>
          <p:cNvSpPr>
            <a:spLocks noGrp="1"/>
          </p:cNvSpPr>
          <p:nvPr>
            <p:ph idx="1"/>
          </p:nvPr>
        </p:nvSpPr>
        <p:spPr>
          <a:xfrm>
            <a:off x="838200" y="549965"/>
            <a:ext cx="10515600" cy="5626998"/>
          </a:xfrm>
        </p:spPr>
        <p:txBody>
          <a:bodyPr>
            <a:normAutofit/>
          </a:bodyPr>
          <a:lstStyle/>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Romans 6:23a</a:t>
            </a:r>
          </a:p>
          <a:p>
            <a:pPr marL="0" indent="0">
              <a:buNone/>
            </a:pPr>
            <a:r>
              <a:rPr lang="en-US" sz="4800" b="1" i="1" dirty="0">
                <a:effectLst/>
                <a:latin typeface="Times New Roman" panose="02020603050405020304" pitchFamily="18" charset="0"/>
                <a:ea typeface="Aptos" panose="020B0004020202020204" pitchFamily="34" charset="0"/>
              </a:rPr>
              <a:t>“For the wages of sin is death …”.</a:t>
            </a:r>
            <a:r>
              <a:rPr lang="en-US" sz="4800" dirty="0">
                <a:effectLst/>
                <a:latin typeface="Times New Roman" panose="02020603050405020304" pitchFamily="18" charset="0"/>
                <a:ea typeface="Aptos" panose="020B0004020202020204" pitchFamily="34" charset="0"/>
              </a:rPr>
              <a:t>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7571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3B723-1E9A-3E3C-5455-EAC44CE74B9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398D3B-F840-A49E-3E95-D394D0B1F70A}"/>
              </a:ext>
            </a:extLst>
          </p:cNvPr>
          <p:cNvSpPr>
            <a:spLocks noGrp="1"/>
          </p:cNvSpPr>
          <p:nvPr>
            <p:ph idx="1"/>
          </p:nvPr>
        </p:nvSpPr>
        <p:spPr>
          <a:xfrm>
            <a:off x="838200" y="549965"/>
            <a:ext cx="10515600" cy="5626998"/>
          </a:xfrm>
        </p:spPr>
        <p:txBody>
          <a:bodyPr>
            <a:normAutofit/>
          </a:bodyPr>
          <a:lstStyle/>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2 Thessalonians 2:16</a:t>
            </a:r>
          </a:p>
          <a:p>
            <a:pPr marL="0" indent="0">
              <a:buNone/>
            </a:pPr>
            <a:r>
              <a:rPr lang="en-US" sz="4800" b="1" i="1" dirty="0">
                <a:effectLst/>
                <a:latin typeface="Times New Roman" panose="02020603050405020304" pitchFamily="18" charset="0"/>
                <a:ea typeface="Aptos" panose="020B0004020202020204" pitchFamily="34" charset="0"/>
              </a:rPr>
              <a:t>“Now may our Lord Jesus Christ Himself, and our God and Father, </a:t>
            </a:r>
            <a:r>
              <a:rPr lang="en-US" sz="4800" b="1" i="1" dirty="0">
                <a:solidFill>
                  <a:srgbClr val="FF0000"/>
                </a:solidFill>
                <a:effectLst/>
                <a:latin typeface="Times New Roman" panose="02020603050405020304" pitchFamily="18" charset="0"/>
                <a:ea typeface="Aptos" panose="020B0004020202020204" pitchFamily="34" charset="0"/>
              </a:rPr>
              <a:t>who has loved us and given us everlasting consolation and good hope by grace </a:t>
            </a:r>
            <a:r>
              <a:rPr lang="en-US" sz="4800" b="1" i="1" dirty="0">
                <a:effectLst/>
                <a:latin typeface="Times New Roman" panose="02020603050405020304" pitchFamily="18" charset="0"/>
                <a:ea typeface="Aptos" panose="020B0004020202020204" pitchFamily="34" charset="0"/>
              </a:rPr>
              <a:t>…”.</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7670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5FC04-EABC-6B7F-B73D-851ED49FACA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99E729-B653-3F8D-6443-A5A327A68264}"/>
              </a:ext>
            </a:extLst>
          </p:cNvPr>
          <p:cNvSpPr>
            <a:spLocks noGrp="1"/>
          </p:cNvSpPr>
          <p:nvPr>
            <p:ph idx="1"/>
          </p:nvPr>
        </p:nvSpPr>
        <p:spPr>
          <a:xfrm>
            <a:off x="838200" y="549965"/>
            <a:ext cx="10515600" cy="5626998"/>
          </a:xfrm>
        </p:spPr>
        <p:txBody>
          <a:bodyPr>
            <a:no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Luke 2:21-24</a:t>
            </a:r>
          </a:p>
          <a:p>
            <a:pPr marL="0" indent="0">
              <a:buNone/>
            </a:pPr>
            <a:r>
              <a:rPr lang="en-US" sz="4800" b="1" i="1" dirty="0">
                <a:effectLst/>
                <a:latin typeface="Times New Roman" panose="02020603050405020304" pitchFamily="18" charset="0"/>
                <a:ea typeface="Aptos" panose="020B0004020202020204" pitchFamily="34" charset="0"/>
              </a:rPr>
              <a:t>“And when eight days were completed for the circumcision of the Child, His name was called Jesus, the name given by the angel before He was conceived in the womb.  Now when the days of her purification according to the law of Moses were completed, they brought</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075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E26EE-EF29-AFC2-0D2B-06FCEFA874E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9A8CB0-B5E5-E824-06A0-1905953707EF}"/>
              </a:ext>
            </a:extLst>
          </p:cNvPr>
          <p:cNvSpPr>
            <a:spLocks noGrp="1"/>
          </p:cNvSpPr>
          <p:nvPr>
            <p:ph idx="1"/>
          </p:nvPr>
        </p:nvSpPr>
        <p:spPr>
          <a:xfrm>
            <a:off x="838200" y="549965"/>
            <a:ext cx="10515600" cy="5626998"/>
          </a:xfrm>
        </p:spPr>
        <p:txBody>
          <a:bodyPr>
            <a:no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Luke 2:21-24</a:t>
            </a:r>
          </a:p>
          <a:p>
            <a:pPr marL="0" indent="0">
              <a:buNone/>
            </a:pPr>
            <a:r>
              <a:rPr lang="en-US" sz="4800" b="1" i="1" dirty="0">
                <a:effectLst/>
                <a:latin typeface="Times New Roman" panose="02020603050405020304" pitchFamily="18" charset="0"/>
                <a:ea typeface="Aptos" panose="020B0004020202020204" pitchFamily="34" charset="0"/>
              </a:rPr>
              <a:t>Him to Jerusalem to present Him to the Lord (as it is written in the law of the Lord, “Every male who opens the womb shall be called holy to the Lord”), and to offer a sacrifice according to what is said in the law of the Lord, “A pair of turtledoves or two young pigeons.”</a:t>
            </a:r>
            <a:r>
              <a:rPr lang="en-US" sz="4800" dirty="0">
                <a:effectLst/>
                <a:latin typeface="Times New Roman" panose="02020603050405020304" pitchFamily="18" charset="0"/>
                <a:ea typeface="Aptos" panose="020B0004020202020204" pitchFamily="34" charset="0"/>
              </a:rPr>
              <a:t>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2644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2B7D0-AC2F-1A16-3209-DFAB2EA5CA4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5715D6-61FA-0036-98F6-0433348003AD}"/>
              </a:ext>
            </a:extLst>
          </p:cNvPr>
          <p:cNvSpPr>
            <a:spLocks noGrp="1"/>
          </p:cNvSpPr>
          <p:nvPr>
            <p:ph idx="1"/>
          </p:nvPr>
        </p:nvSpPr>
        <p:spPr>
          <a:xfrm>
            <a:off x="838200" y="549964"/>
            <a:ext cx="10515600" cy="5951043"/>
          </a:xfrm>
        </p:spPr>
        <p:txBody>
          <a:bodyPr>
            <a:normAutofit/>
          </a:bodyPr>
          <a:lstStyle/>
          <a:p>
            <a:pPr marL="0" indent="0" algn="ctr">
              <a:buNone/>
            </a:pPr>
            <a:r>
              <a:rPr lang="en-US" sz="8000" dirty="0">
                <a:effectLst/>
                <a:latin typeface="Times New Roman" panose="02020603050405020304" pitchFamily="18" charset="0"/>
                <a:ea typeface="Aptos" panose="020B0004020202020204" pitchFamily="34" charset="0"/>
              </a:rPr>
              <a:t>“What year was it that Christ was crucified?”</a:t>
            </a:r>
          </a:p>
          <a:p>
            <a:pPr marL="0" indent="0" algn="ctr">
              <a:buNone/>
            </a:pPr>
            <a:endParaRPr lang="en-US" sz="5400" dirty="0">
              <a:latin typeface="Times New Roman" panose="02020603050405020304" pitchFamily="18" charset="0"/>
              <a:ea typeface="Aptos" panose="020B0004020202020204" pitchFamily="34" charset="0"/>
            </a:endParaRPr>
          </a:p>
          <a:p>
            <a:pPr marL="0" indent="0" algn="ctr">
              <a:buNone/>
            </a:pPr>
            <a:r>
              <a:rPr lang="en-US" sz="8000" dirty="0">
                <a:latin typeface="Times New Roman" panose="02020603050405020304" pitchFamily="18" charset="0"/>
                <a:ea typeface="Aptos" panose="020B0004020202020204" pitchFamily="34" charset="0"/>
              </a:rPr>
              <a:t>Most say either</a:t>
            </a:r>
          </a:p>
          <a:p>
            <a:pPr marL="0" indent="0" algn="ctr">
              <a:buNone/>
            </a:pPr>
            <a:r>
              <a:rPr lang="en-US" sz="8000" dirty="0">
                <a:effectLst/>
                <a:latin typeface="Times New Roman" panose="02020603050405020304" pitchFamily="18" charset="0"/>
                <a:ea typeface="Aptos" panose="020B0004020202020204" pitchFamily="34" charset="0"/>
              </a:rPr>
              <a:t>30 A.D. or 33 A.D </a:t>
            </a:r>
            <a:endParaRPr lang="en-US" sz="8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9476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85E57-22AC-592B-C399-1BF7BF5DA81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EBFF16-AB84-9390-AE8E-2C9B78067BD5}"/>
              </a:ext>
            </a:extLst>
          </p:cNvPr>
          <p:cNvSpPr>
            <a:spLocks noGrp="1"/>
          </p:cNvSpPr>
          <p:nvPr>
            <p:ph idx="1"/>
          </p:nvPr>
        </p:nvSpPr>
        <p:spPr>
          <a:xfrm>
            <a:off x="838200" y="199236"/>
            <a:ext cx="10515600" cy="5626998"/>
          </a:xfrm>
        </p:spPr>
        <p:txBody>
          <a:bodyPr>
            <a:no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Luke 2:25-35</a:t>
            </a:r>
          </a:p>
          <a:p>
            <a:pPr marL="0" indent="0">
              <a:buNone/>
            </a:pPr>
            <a:r>
              <a:rPr lang="en-US" sz="4800" b="1" i="1" dirty="0">
                <a:effectLst/>
                <a:latin typeface="Times New Roman" panose="02020603050405020304" pitchFamily="18" charset="0"/>
                <a:ea typeface="Aptos" panose="020B0004020202020204" pitchFamily="34" charset="0"/>
              </a:rPr>
              <a:t>“And behold, there was a man in Jerusalem whose name was Simeon; and this man was just and devout, waiting for the Consolation of Israel; and the Holy Spirit was upon him.  And it had been revealed to him by the Holy Spirit that he would not see death before he had seen the Lord’s Christ. So he came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85907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9BB2C-B874-9707-B332-6677ECCC89A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02E11C-708A-B25C-9FED-8DDC65C673D6}"/>
              </a:ext>
            </a:extLst>
          </p:cNvPr>
          <p:cNvSpPr>
            <a:spLocks noGrp="1"/>
          </p:cNvSpPr>
          <p:nvPr>
            <p:ph idx="1"/>
          </p:nvPr>
        </p:nvSpPr>
        <p:spPr>
          <a:xfrm>
            <a:off x="838200" y="549965"/>
            <a:ext cx="10515600" cy="5626998"/>
          </a:xfrm>
        </p:spPr>
        <p:txBody>
          <a:bodyPr>
            <a:no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Luke 2:25-35</a:t>
            </a:r>
          </a:p>
          <a:p>
            <a:pPr marL="0" indent="0">
              <a:buNone/>
            </a:pPr>
            <a:r>
              <a:rPr lang="en-US" sz="4800" b="1" i="1" dirty="0">
                <a:effectLst/>
                <a:latin typeface="Times New Roman" panose="02020603050405020304" pitchFamily="18" charset="0"/>
                <a:ea typeface="Aptos" panose="020B0004020202020204" pitchFamily="34" charset="0"/>
              </a:rPr>
              <a:t>by the Spirit into the temple.  And when the parents brought in the Child Jesus, to do for Him according to the custom of the Law, he took Him up in his arms and blessed God and said, “Now Lord, You are letting Your servant depart in peace, according to Your word; for my eyes</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74173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E7CF4-A394-D615-B24D-501D3356D6F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39B22D-A7D9-502F-E62F-A7B7F50A3160}"/>
              </a:ext>
            </a:extLst>
          </p:cNvPr>
          <p:cNvSpPr>
            <a:spLocks noGrp="1"/>
          </p:cNvSpPr>
          <p:nvPr>
            <p:ph idx="1"/>
          </p:nvPr>
        </p:nvSpPr>
        <p:spPr>
          <a:xfrm>
            <a:off x="838200" y="549965"/>
            <a:ext cx="10515600" cy="5626998"/>
          </a:xfrm>
        </p:spPr>
        <p:txBody>
          <a:bodyPr>
            <a:no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Luke 2:25-35</a:t>
            </a:r>
          </a:p>
          <a:p>
            <a:pPr marL="0" indent="0">
              <a:buNone/>
            </a:pPr>
            <a:r>
              <a:rPr lang="en-US" sz="4800" b="1" i="1" dirty="0">
                <a:effectLst/>
                <a:latin typeface="Times New Roman" panose="02020603050405020304" pitchFamily="18" charset="0"/>
                <a:ea typeface="Aptos" panose="020B0004020202020204" pitchFamily="34" charset="0"/>
              </a:rPr>
              <a:t>have seen Your salvation which You have prepared before the face of all peoples, a light to bring revelation to the Gentiles, and the glory of Your people Israel.”  And Joseph and His mother marveled at those things which were spoken of Him.  Then Simeon blessed them, and said to</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04300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4016E-8CDB-5339-0251-53066F06F96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5918D8-56A8-5204-3231-FE9E517C7AFC}"/>
              </a:ext>
            </a:extLst>
          </p:cNvPr>
          <p:cNvSpPr>
            <a:spLocks noGrp="1"/>
          </p:cNvSpPr>
          <p:nvPr>
            <p:ph idx="1"/>
          </p:nvPr>
        </p:nvSpPr>
        <p:spPr>
          <a:xfrm>
            <a:off x="838200" y="549965"/>
            <a:ext cx="10515600" cy="5626998"/>
          </a:xfrm>
        </p:spPr>
        <p:txBody>
          <a:bodyPr>
            <a:no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Luke 2:25-35</a:t>
            </a:r>
          </a:p>
          <a:p>
            <a:pPr marL="0" indent="0">
              <a:buNone/>
            </a:pPr>
            <a:r>
              <a:rPr lang="en-US" sz="4800" b="1" i="1" dirty="0">
                <a:effectLst/>
                <a:latin typeface="Times New Roman" panose="02020603050405020304" pitchFamily="18" charset="0"/>
                <a:ea typeface="Aptos" panose="020B0004020202020204" pitchFamily="34" charset="0"/>
              </a:rPr>
              <a:t>Mary His mother, “Behold, this Child is destined for the fall and rising of many in Israel, and for a sign which will be spoken against (yes, a sword will pierce through your own soul also), that the thoughts of many hearts may be revealed.”</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3335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F412F-F517-F256-D057-6B75607E986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D192B9-FF09-90AF-654A-8EDE104F0DFB}"/>
              </a:ext>
            </a:extLst>
          </p:cNvPr>
          <p:cNvSpPr>
            <a:spLocks noGrp="1"/>
          </p:cNvSpPr>
          <p:nvPr>
            <p:ph idx="1"/>
          </p:nvPr>
        </p:nvSpPr>
        <p:spPr>
          <a:xfrm>
            <a:off x="838200" y="199236"/>
            <a:ext cx="10515600" cy="5626998"/>
          </a:xfrm>
        </p:spPr>
        <p:txBody>
          <a:bodyPr>
            <a:no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Luke 2:25-35</a:t>
            </a:r>
          </a:p>
          <a:p>
            <a:pPr marL="0" indent="0">
              <a:buNone/>
            </a:pPr>
            <a:r>
              <a:rPr lang="en-US" sz="4800" b="1" i="1" dirty="0">
                <a:effectLst/>
                <a:latin typeface="Times New Roman" panose="02020603050405020304" pitchFamily="18" charset="0"/>
                <a:ea typeface="Aptos" panose="020B0004020202020204" pitchFamily="34" charset="0"/>
              </a:rPr>
              <a:t>“And behold, there was a man in Jerusalem whose name was Simeon; and this man was just and devout, waiting for </a:t>
            </a:r>
            <a:r>
              <a:rPr lang="en-US" sz="4800" b="1" i="1" dirty="0">
                <a:solidFill>
                  <a:srgbClr val="FF0000"/>
                </a:solidFill>
                <a:effectLst/>
                <a:latin typeface="Times New Roman" panose="02020603050405020304" pitchFamily="18" charset="0"/>
                <a:ea typeface="Aptos" panose="020B0004020202020204" pitchFamily="34" charset="0"/>
              </a:rPr>
              <a:t>the Consolation of Israel</a:t>
            </a:r>
            <a:r>
              <a:rPr lang="en-US" sz="4800" b="1" i="1" dirty="0">
                <a:effectLst/>
                <a:latin typeface="Times New Roman" panose="02020603050405020304" pitchFamily="18" charset="0"/>
                <a:ea typeface="Aptos" panose="020B0004020202020204" pitchFamily="34" charset="0"/>
              </a:rPr>
              <a:t>; and the Holy Spirit was upon him.  And it had been revealed to him by the Holy Spirit that he would not see death before he had seen the Lord’s Christ. So he came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59460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13DC5-36A4-CA49-7049-773E2A0DD54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243A7F-BDD3-10DA-F6FC-A277B8314590}"/>
              </a:ext>
            </a:extLst>
          </p:cNvPr>
          <p:cNvSpPr>
            <a:spLocks noGrp="1"/>
          </p:cNvSpPr>
          <p:nvPr>
            <p:ph idx="1"/>
          </p:nvPr>
        </p:nvSpPr>
        <p:spPr>
          <a:xfrm>
            <a:off x="838200" y="199236"/>
            <a:ext cx="10515600" cy="5626998"/>
          </a:xfrm>
        </p:spPr>
        <p:txBody>
          <a:bodyPr>
            <a:noAutofit/>
          </a:bodyPr>
          <a:lstStyle/>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Consolation … </a:t>
            </a:r>
          </a:p>
          <a:p>
            <a:pPr marL="0" indent="0">
              <a:buNone/>
            </a:pPr>
            <a:r>
              <a:rPr lang="en-US" sz="4800" dirty="0">
                <a:effectLst/>
                <a:latin typeface="Times New Roman" panose="02020603050405020304" pitchFamily="18" charset="0"/>
                <a:ea typeface="Aptos" panose="020B0004020202020204" pitchFamily="34" charset="0"/>
              </a:rPr>
              <a:t>“</a:t>
            </a:r>
            <a:r>
              <a:rPr lang="en-US" sz="4800" i="1" dirty="0">
                <a:effectLst/>
                <a:latin typeface="Times New Roman" panose="02020603050405020304" pitchFamily="18" charset="0"/>
                <a:ea typeface="Aptos" panose="020B0004020202020204" pitchFamily="34" charset="0"/>
              </a:rPr>
              <a:t>Consolation, comfort, solace; that which affords comfort or refreshment </a:t>
            </a:r>
          </a:p>
          <a:p>
            <a:pPr marL="0" indent="0">
              <a:buNone/>
            </a:pPr>
            <a:r>
              <a:rPr lang="en-US" sz="4800" i="1" dirty="0">
                <a:effectLst/>
                <a:latin typeface="Times New Roman" panose="02020603050405020304" pitchFamily="18" charset="0"/>
                <a:ea typeface="Aptos" panose="020B0004020202020204" pitchFamily="34" charset="0"/>
              </a:rPr>
              <a:t>(a.) this of the Messianic salvation (so the Rabbis call the Messiah the consoler, the comforter).”</a:t>
            </a:r>
            <a:r>
              <a:rPr lang="en-US" sz="4800" dirty="0">
                <a:effectLst/>
                <a:latin typeface="Times New Roman" panose="02020603050405020304" pitchFamily="18" charset="0"/>
                <a:ea typeface="Aptos" panose="020B0004020202020204" pitchFamily="34" charset="0"/>
              </a:rPr>
              <a:t>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82399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0067F-A342-1D53-BBDC-DE9E5C0CC57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4A89C2-82B6-AD57-E0B9-89CC1767FEAB}"/>
              </a:ext>
            </a:extLst>
          </p:cNvPr>
          <p:cNvSpPr>
            <a:spLocks noGrp="1"/>
          </p:cNvSpPr>
          <p:nvPr>
            <p:ph idx="1"/>
          </p:nvPr>
        </p:nvSpPr>
        <p:spPr>
          <a:xfrm>
            <a:off x="838200" y="549965"/>
            <a:ext cx="10515600" cy="5626998"/>
          </a:xfrm>
        </p:spPr>
        <p:txBody>
          <a:bodyPr>
            <a:normAutofit/>
          </a:bodyPr>
          <a:lstStyle/>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2 Thessalonians 2:16</a:t>
            </a:r>
          </a:p>
          <a:p>
            <a:pPr marL="0" indent="0">
              <a:buNone/>
            </a:pPr>
            <a:r>
              <a:rPr lang="en-US" sz="4800" b="1" i="1" dirty="0">
                <a:effectLst/>
                <a:latin typeface="Times New Roman" panose="02020603050405020304" pitchFamily="18" charset="0"/>
                <a:ea typeface="Aptos" panose="020B0004020202020204" pitchFamily="34" charset="0"/>
              </a:rPr>
              <a:t>“Now may our Lord Jesus Christ Himself, and our God and Father, who has loved us and given us </a:t>
            </a:r>
            <a:r>
              <a:rPr lang="en-US" sz="4800" b="1" i="1" dirty="0">
                <a:solidFill>
                  <a:srgbClr val="FF0000"/>
                </a:solidFill>
                <a:effectLst/>
                <a:latin typeface="Times New Roman" panose="02020603050405020304" pitchFamily="18" charset="0"/>
                <a:ea typeface="Aptos" panose="020B0004020202020204" pitchFamily="34" charset="0"/>
              </a:rPr>
              <a:t>everlasting consolation </a:t>
            </a:r>
            <a:r>
              <a:rPr lang="en-US" sz="4800" b="1" i="1" dirty="0">
                <a:effectLst/>
                <a:latin typeface="Times New Roman" panose="02020603050405020304" pitchFamily="18" charset="0"/>
                <a:ea typeface="Aptos" panose="020B0004020202020204" pitchFamily="34" charset="0"/>
              </a:rPr>
              <a:t>and</a:t>
            </a:r>
            <a:r>
              <a:rPr lang="en-US" sz="4800" b="1" i="1" dirty="0">
                <a:solidFill>
                  <a:srgbClr val="FF0000"/>
                </a:solidFill>
                <a:effectLst/>
                <a:latin typeface="Times New Roman" panose="02020603050405020304" pitchFamily="18" charset="0"/>
                <a:ea typeface="Aptos" panose="020B0004020202020204" pitchFamily="34" charset="0"/>
              </a:rPr>
              <a:t> </a:t>
            </a:r>
            <a:r>
              <a:rPr lang="en-US" sz="4800" b="1" i="1" dirty="0">
                <a:effectLst/>
                <a:latin typeface="Times New Roman" panose="02020603050405020304" pitchFamily="18" charset="0"/>
                <a:ea typeface="Aptos" panose="020B0004020202020204" pitchFamily="34" charset="0"/>
              </a:rPr>
              <a:t>good hope by grace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02932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F0C70-6D9E-0514-CDB4-F42D2BE5146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FFD28D-F949-CEB1-C09D-43CF0DB0F478}"/>
              </a:ext>
            </a:extLst>
          </p:cNvPr>
          <p:cNvSpPr>
            <a:spLocks noGrp="1"/>
          </p:cNvSpPr>
          <p:nvPr>
            <p:ph idx="1"/>
          </p:nvPr>
        </p:nvSpPr>
        <p:spPr>
          <a:xfrm>
            <a:off x="838200" y="549965"/>
            <a:ext cx="10515600" cy="5626998"/>
          </a:xfrm>
        </p:spPr>
        <p:txBody>
          <a:bodyPr>
            <a:normAutofit/>
          </a:bodyPr>
          <a:lstStyle/>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2 Thessalonians 2:16</a:t>
            </a:r>
          </a:p>
          <a:p>
            <a:pPr marL="0" indent="0">
              <a:buNone/>
            </a:pPr>
            <a:r>
              <a:rPr lang="en-US" sz="4800" b="1" i="1" dirty="0">
                <a:effectLst/>
                <a:latin typeface="Times New Roman" panose="02020603050405020304" pitchFamily="18" charset="0"/>
                <a:ea typeface="Aptos" panose="020B0004020202020204" pitchFamily="34" charset="0"/>
              </a:rPr>
              <a:t>“Now may our Lord Jesus Christ Himself, and our God and Father, who has loved us and given us </a:t>
            </a:r>
            <a:r>
              <a:rPr lang="en-US" sz="4800" b="1" i="1" dirty="0">
                <a:solidFill>
                  <a:srgbClr val="FF0000"/>
                </a:solidFill>
                <a:effectLst/>
                <a:latin typeface="Times New Roman" panose="02020603050405020304" pitchFamily="18" charset="0"/>
                <a:ea typeface="Aptos" panose="020B0004020202020204" pitchFamily="34" charset="0"/>
              </a:rPr>
              <a:t>everlasting consolation </a:t>
            </a:r>
            <a:r>
              <a:rPr lang="en-US" sz="4800" b="1" i="1" dirty="0">
                <a:effectLst/>
                <a:latin typeface="Times New Roman" panose="02020603050405020304" pitchFamily="18" charset="0"/>
                <a:ea typeface="Aptos" panose="020B0004020202020204" pitchFamily="34" charset="0"/>
              </a:rPr>
              <a:t>and</a:t>
            </a:r>
            <a:r>
              <a:rPr lang="en-US" sz="4800" b="1" i="1" dirty="0">
                <a:solidFill>
                  <a:srgbClr val="FF0000"/>
                </a:solidFill>
                <a:effectLst/>
                <a:latin typeface="Times New Roman" panose="02020603050405020304" pitchFamily="18" charset="0"/>
                <a:ea typeface="Aptos" panose="020B0004020202020204" pitchFamily="34" charset="0"/>
              </a:rPr>
              <a:t> good hope </a:t>
            </a:r>
            <a:r>
              <a:rPr lang="en-US" sz="4800" b="1" i="1" dirty="0">
                <a:effectLst/>
                <a:latin typeface="Times New Roman" panose="02020603050405020304" pitchFamily="18" charset="0"/>
                <a:ea typeface="Aptos" panose="020B0004020202020204" pitchFamily="34" charset="0"/>
              </a:rPr>
              <a:t>by grace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11054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C31AA-8D23-30FD-DD68-DADA9AA5D61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351ADA-3467-0539-C582-4A9C0FBDE090}"/>
              </a:ext>
            </a:extLst>
          </p:cNvPr>
          <p:cNvSpPr>
            <a:spLocks noGrp="1"/>
          </p:cNvSpPr>
          <p:nvPr>
            <p:ph idx="1"/>
          </p:nvPr>
        </p:nvSpPr>
        <p:spPr>
          <a:xfrm>
            <a:off x="838200" y="199236"/>
            <a:ext cx="10515600" cy="5626998"/>
          </a:xfrm>
        </p:spPr>
        <p:txBody>
          <a:bodyPr>
            <a:noAutofit/>
          </a:bodyPr>
          <a:lstStyle/>
          <a:p>
            <a:pPr marL="0" indent="0">
              <a:buNone/>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Hope … </a:t>
            </a:r>
          </a:p>
          <a:p>
            <a:pPr marL="0" indent="0">
              <a:buNone/>
            </a:pPr>
            <a:r>
              <a:rPr lang="en-US" sz="4800" i="1" dirty="0">
                <a:effectLst/>
                <a:latin typeface="Times New Roman" panose="02020603050405020304" pitchFamily="18" charset="0"/>
                <a:ea typeface="Aptos" panose="020B0004020202020204" pitchFamily="34" charset="0"/>
              </a:rPr>
              <a:t>“expectation of good, hope </a:t>
            </a:r>
          </a:p>
          <a:p>
            <a:pPr marL="0" indent="0">
              <a:buNone/>
            </a:pPr>
            <a:r>
              <a:rPr lang="en-US" sz="4800" i="1" dirty="0">
                <a:effectLst/>
                <a:latin typeface="Times New Roman" panose="02020603050405020304" pitchFamily="18" charset="0"/>
                <a:ea typeface="Aptos" panose="020B0004020202020204" pitchFamily="34" charset="0"/>
              </a:rPr>
              <a:t>	(a.) in the Christian sense </a:t>
            </a:r>
          </a:p>
          <a:p>
            <a:pPr marL="0" indent="0">
              <a:buNone/>
            </a:pPr>
            <a:r>
              <a:rPr lang="en-US" sz="4800" i="1" dirty="0">
                <a:effectLst/>
                <a:latin typeface="Times New Roman" panose="02020603050405020304" pitchFamily="18" charset="0"/>
                <a:ea typeface="Aptos" panose="020B0004020202020204" pitchFamily="34" charset="0"/>
              </a:rPr>
              <a:t>1. joyful and confident expectation of eternal salvation.”</a:t>
            </a:r>
            <a:r>
              <a:rPr lang="en-US" sz="4800" dirty="0">
                <a:effectLst/>
                <a:latin typeface="Times New Roman" panose="02020603050405020304" pitchFamily="18" charset="0"/>
                <a:ea typeface="Aptos" panose="020B0004020202020204" pitchFamily="34" charset="0"/>
              </a:rPr>
              <a:t>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18924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4FC0F-7510-3C91-E7C6-E1F335FA3CD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0E8016-654C-D973-4D36-01EA635EC698}"/>
              </a:ext>
            </a:extLst>
          </p:cNvPr>
          <p:cNvSpPr>
            <a:spLocks noGrp="1"/>
          </p:cNvSpPr>
          <p:nvPr>
            <p:ph idx="1"/>
          </p:nvPr>
        </p:nvSpPr>
        <p:spPr>
          <a:xfrm>
            <a:off x="838200" y="549965"/>
            <a:ext cx="10515600" cy="5626998"/>
          </a:xfrm>
        </p:spPr>
        <p:txBody>
          <a:bodyPr>
            <a:norm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2 Thessalonians 2:16-17</a:t>
            </a:r>
          </a:p>
          <a:p>
            <a:pPr marL="0" indent="0">
              <a:buNone/>
            </a:pPr>
            <a:r>
              <a:rPr lang="en-US" sz="4800" b="1" i="1" dirty="0">
                <a:effectLst/>
                <a:latin typeface="Times New Roman" panose="02020603050405020304" pitchFamily="18" charset="0"/>
                <a:ea typeface="Aptos" panose="020B0004020202020204" pitchFamily="34" charset="0"/>
              </a:rPr>
              <a:t>“Now may our Lord Jesus Christ Himself, and our God and Father, who has loved us and given us everlasting consolation and good hope by grace, </a:t>
            </a:r>
            <a:r>
              <a:rPr lang="en-US" sz="4800" b="1" i="1" dirty="0">
                <a:solidFill>
                  <a:srgbClr val="FF0000"/>
                </a:solidFill>
                <a:effectLst/>
                <a:latin typeface="Times New Roman" panose="02020603050405020304" pitchFamily="18" charset="0"/>
                <a:ea typeface="Aptos" panose="020B0004020202020204" pitchFamily="34" charset="0"/>
              </a:rPr>
              <a:t>comfort your hearts and establish you in every good word and work</a:t>
            </a:r>
            <a:r>
              <a:rPr lang="en-US" sz="4800" b="1" i="1" dirty="0">
                <a:effectLst/>
                <a:latin typeface="Times New Roman" panose="02020603050405020304" pitchFamily="18" charset="0"/>
                <a:ea typeface="Aptos" panose="020B0004020202020204" pitchFamily="34" charset="0"/>
              </a:rPr>
              <a:t>.”</a:t>
            </a:r>
            <a:r>
              <a:rPr lang="en-US" sz="4800" dirty="0">
                <a:effectLst/>
                <a:latin typeface="Times New Roman" panose="02020603050405020304" pitchFamily="18" charset="0"/>
                <a:ea typeface="Aptos" panose="020B0004020202020204" pitchFamily="34" charset="0"/>
              </a:rPr>
              <a:t>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6976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CA49B-9690-2469-807F-C82747EF9C8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9241A3-04D0-B7C6-688F-93C8437085B0}"/>
              </a:ext>
            </a:extLst>
          </p:cNvPr>
          <p:cNvSpPr>
            <a:spLocks noGrp="1"/>
          </p:cNvSpPr>
          <p:nvPr>
            <p:ph idx="1"/>
          </p:nvPr>
        </p:nvSpPr>
        <p:spPr>
          <a:xfrm>
            <a:off x="838200" y="549965"/>
            <a:ext cx="10515600" cy="5626998"/>
          </a:xfrm>
        </p:spPr>
        <p:txBody>
          <a:bodyPr>
            <a:normAutofit/>
          </a:bodyPr>
          <a:lstStyle/>
          <a:p>
            <a:pPr marL="0" indent="0" algn="ctr">
              <a:buNone/>
            </a:pPr>
            <a:r>
              <a:rPr lang="en-US" sz="4400" i="1" dirty="0">
                <a:effectLst/>
                <a:latin typeface="Times New Roman" panose="02020603050405020304" pitchFamily="18" charset="0"/>
                <a:ea typeface="Aptos" panose="020B0004020202020204" pitchFamily="34" charset="0"/>
              </a:rPr>
              <a:t>“Because Christianity is a historical religion and the events of Christ’s life did take place in human history alongside other known events, it is helpful to locate Jesus’s death – as precisely as the available evidence allows – within the larger context of human history.”</a:t>
            </a:r>
          </a:p>
          <a:p>
            <a:pPr marL="0" indent="0">
              <a:buNone/>
            </a:pPr>
            <a:endParaRPr lang="en-US" sz="36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3600" dirty="0">
                <a:latin typeface="Calibri" panose="020F0502020204030204" pitchFamily="34" charset="0"/>
                <a:ea typeface="Calibri" panose="020F0502020204030204" pitchFamily="34" charset="0"/>
                <a:cs typeface="Calibri" panose="020F0502020204030204" pitchFamily="34" charset="0"/>
              </a:rPr>
              <a:t>The Center for Biblical Studies at Midwestern Seminary</a:t>
            </a:r>
          </a:p>
        </p:txBody>
      </p:sp>
    </p:spTree>
    <p:extLst>
      <p:ext uri="{BB962C8B-B14F-4D97-AF65-F5344CB8AC3E}">
        <p14:creationId xmlns:p14="http://schemas.microsoft.com/office/powerpoint/2010/main" val="1974092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D42F3-31EC-CDD6-EE41-EB83699B80C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E17D73-B93F-7736-8A8E-537FE5B3969F}"/>
              </a:ext>
            </a:extLst>
          </p:cNvPr>
          <p:cNvSpPr>
            <a:spLocks noGrp="1"/>
          </p:cNvSpPr>
          <p:nvPr>
            <p:ph idx="1"/>
          </p:nvPr>
        </p:nvSpPr>
        <p:spPr>
          <a:xfrm>
            <a:off x="838200" y="549965"/>
            <a:ext cx="10515600" cy="5626998"/>
          </a:xfrm>
        </p:spPr>
        <p:txBody>
          <a:bodyPr>
            <a:norm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Luke 3:1</a:t>
            </a:r>
          </a:p>
          <a:p>
            <a:pPr marL="0" indent="0">
              <a:buNone/>
            </a:pPr>
            <a:r>
              <a:rPr lang="en-US" sz="4800" b="1" i="1" dirty="0">
                <a:effectLst/>
                <a:latin typeface="Times New Roman" panose="02020603050405020304" pitchFamily="18" charset="0"/>
                <a:ea typeface="Aptos" panose="020B0004020202020204" pitchFamily="34" charset="0"/>
              </a:rPr>
              <a:t>“Now in the fifteenth year of the reign of Tiberius Caesar, Pontius Pilate being governor of Judea, Herod being tetrarch of Galilee, his brother Philip tetrarch of </a:t>
            </a:r>
            <a:r>
              <a:rPr lang="en-US" sz="4800" b="1" i="1" dirty="0" err="1">
                <a:effectLst/>
                <a:latin typeface="Times New Roman" panose="02020603050405020304" pitchFamily="18" charset="0"/>
                <a:ea typeface="Aptos" panose="020B0004020202020204" pitchFamily="34" charset="0"/>
              </a:rPr>
              <a:t>Iturea</a:t>
            </a:r>
            <a:r>
              <a:rPr lang="en-US" sz="4800" b="1" i="1" dirty="0">
                <a:effectLst/>
                <a:latin typeface="Times New Roman" panose="02020603050405020304" pitchFamily="18" charset="0"/>
                <a:ea typeface="Aptos" panose="020B0004020202020204" pitchFamily="34" charset="0"/>
              </a:rPr>
              <a:t> and the region of </a:t>
            </a:r>
            <a:r>
              <a:rPr lang="en-US" sz="4800" b="1" i="1" dirty="0" err="1">
                <a:effectLst/>
                <a:latin typeface="Times New Roman" panose="02020603050405020304" pitchFamily="18" charset="0"/>
                <a:ea typeface="Aptos" panose="020B0004020202020204" pitchFamily="34" charset="0"/>
              </a:rPr>
              <a:t>Trachonitis</a:t>
            </a:r>
            <a:r>
              <a:rPr lang="en-US" sz="4800" b="1" i="1" dirty="0">
                <a:effectLst/>
                <a:latin typeface="Times New Roman" panose="02020603050405020304" pitchFamily="18" charset="0"/>
                <a:ea typeface="Aptos" panose="020B0004020202020204" pitchFamily="34" charset="0"/>
              </a:rPr>
              <a:t>, and </a:t>
            </a:r>
            <a:r>
              <a:rPr lang="en-US" sz="4800" b="1" i="1" dirty="0" err="1">
                <a:effectLst/>
                <a:latin typeface="Times New Roman" panose="02020603050405020304" pitchFamily="18" charset="0"/>
                <a:ea typeface="Aptos" panose="020B0004020202020204" pitchFamily="34" charset="0"/>
              </a:rPr>
              <a:t>Lysanias</a:t>
            </a:r>
            <a:r>
              <a:rPr lang="en-US" sz="4800" b="1" i="1" dirty="0">
                <a:effectLst/>
                <a:latin typeface="Times New Roman" panose="02020603050405020304" pitchFamily="18" charset="0"/>
                <a:ea typeface="Aptos" panose="020B0004020202020204" pitchFamily="34" charset="0"/>
              </a:rPr>
              <a:t> tetrarch of Abilene …”.</a:t>
            </a:r>
            <a:r>
              <a:rPr lang="en-US" sz="4800" dirty="0">
                <a:effectLst/>
                <a:latin typeface="Times New Roman" panose="02020603050405020304" pitchFamily="18" charset="0"/>
                <a:ea typeface="Aptos" panose="020B0004020202020204" pitchFamily="34" charset="0"/>
              </a:rPr>
              <a:t>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9829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FBF8B-B90B-7CB6-AA77-76E0C2387E9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26448-CD38-2D55-450B-D63A3D6C83A5}"/>
              </a:ext>
            </a:extLst>
          </p:cNvPr>
          <p:cNvSpPr>
            <a:spLocks noGrp="1"/>
          </p:cNvSpPr>
          <p:nvPr>
            <p:ph idx="1"/>
          </p:nvPr>
        </p:nvSpPr>
        <p:spPr>
          <a:xfrm>
            <a:off x="838200" y="549965"/>
            <a:ext cx="10515600" cy="5626998"/>
          </a:xfrm>
        </p:spPr>
        <p:txBody>
          <a:bodyPr>
            <a:normAutofit/>
          </a:bodyPr>
          <a:lstStyle/>
          <a:p>
            <a:pPr marL="0" indent="0" algn="ctr">
              <a:buNone/>
            </a:pPr>
            <a:endParaRPr lang="en-US" sz="5400"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n-US" sz="5400" dirty="0">
                <a:latin typeface="Calibri" panose="020F0502020204030204" pitchFamily="34" charset="0"/>
                <a:ea typeface="Calibri" panose="020F0502020204030204" pitchFamily="34" charset="0"/>
                <a:cs typeface="Calibri" panose="020F0502020204030204" pitchFamily="34" charset="0"/>
              </a:rPr>
              <a:t>Roman historians record that </a:t>
            </a:r>
            <a:r>
              <a:rPr lang="en-US" sz="5400" dirty="0">
                <a:effectLst/>
                <a:latin typeface="Times New Roman" panose="02020603050405020304" pitchFamily="18" charset="0"/>
                <a:ea typeface="Aptos" panose="020B0004020202020204" pitchFamily="34" charset="0"/>
              </a:rPr>
              <a:t>Tiberius succeeded Augustus as emperor and was confirmed by the Roman Senate on August 19</a:t>
            </a:r>
            <a:r>
              <a:rPr lang="en-US" sz="5400" baseline="30000" dirty="0">
                <a:effectLst/>
                <a:latin typeface="Times New Roman" panose="02020603050405020304" pitchFamily="18" charset="0"/>
                <a:ea typeface="Aptos" panose="020B0004020202020204" pitchFamily="34" charset="0"/>
              </a:rPr>
              <a:t>th</a:t>
            </a:r>
            <a:r>
              <a:rPr lang="en-US" sz="5400" dirty="0">
                <a:effectLst/>
                <a:latin typeface="Times New Roman" panose="02020603050405020304" pitchFamily="18" charset="0"/>
                <a:ea typeface="Aptos" panose="020B0004020202020204" pitchFamily="34" charset="0"/>
              </a:rPr>
              <a:t> A.D. 14, and that he ruled until A.D. 37. </a:t>
            </a:r>
            <a:endParaRPr lang="en-US" sz="5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7062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64A54-D74E-0922-0513-5BFEEFDA9EE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F940BC-5CC3-340D-8C65-AAD2E511B8B4}"/>
              </a:ext>
            </a:extLst>
          </p:cNvPr>
          <p:cNvSpPr>
            <a:spLocks noGrp="1"/>
          </p:cNvSpPr>
          <p:nvPr>
            <p:ph idx="1"/>
          </p:nvPr>
        </p:nvSpPr>
        <p:spPr>
          <a:xfrm>
            <a:off x="838200" y="175364"/>
            <a:ext cx="10515600" cy="6682635"/>
          </a:xfrm>
        </p:spPr>
        <p:txBody>
          <a:bodyPr>
            <a:normAutofit/>
          </a:bodyPr>
          <a:lstStyle/>
          <a:p>
            <a:pPr marL="0" indent="0" algn="ctr">
              <a:buNone/>
            </a:pPr>
            <a:r>
              <a:rPr lang="en-US" sz="5400" dirty="0">
                <a:latin typeface="Times New Roman" panose="02020603050405020304" pitchFamily="18" charset="0"/>
                <a:ea typeface="Aptos" panose="020B0004020202020204" pitchFamily="34" charset="0"/>
              </a:rPr>
              <a:t>W</a:t>
            </a:r>
            <a:r>
              <a:rPr lang="en-US" sz="5400" dirty="0">
                <a:effectLst/>
                <a:latin typeface="Times New Roman" panose="02020603050405020304" pitchFamily="18" charset="0"/>
                <a:ea typeface="Aptos" panose="020B0004020202020204" pitchFamily="34" charset="0"/>
              </a:rPr>
              <a:t>e can have confidence that John the Baptist’s ministry began anywhere from mid-A.D. 28 until sometime in A.D. 29.  </a:t>
            </a:r>
          </a:p>
          <a:p>
            <a:pPr marL="0" indent="0" algn="ctr">
              <a:buNone/>
            </a:pPr>
            <a:endParaRPr lang="en-US" sz="5400" dirty="0">
              <a:effectLst/>
              <a:latin typeface="Times New Roman" panose="02020603050405020304" pitchFamily="18" charset="0"/>
              <a:ea typeface="Aptos" panose="020B0004020202020204" pitchFamily="34" charset="0"/>
            </a:endParaRPr>
          </a:p>
        </p:txBody>
      </p:sp>
    </p:spTree>
    <p:extLst>
      <p:ext uri="{BB962C8B-B14F-4D97-AF65-F5344CB8AC3E}">
        <p14:creationId xmlns:p14="http://schemas.microsoft.com/office/powerpoint/2010/main" val="1724221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540B2-75A8-A9BC-33B6-B0034184F3B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DA76BC-B64C-96EA-FE63-152FFEFA1302}"/>
              </a:ext>
            </a:extLst>
          </p:cNvPr>
          <p:cNvSpPr>
            <a:spLocks noGrp="1"/>
          </p:cNvSpPr>
          <p:nvPr>
            <p:ph idx="1"/>
          </p:nvPr>
        </p:nvSpPr>
        <p:spPr>
          <a:xfrm>
            <a:off x="838200" y="175364"/>
            <a:ext cx="10515600" cy="6682635"/>
          </a:xfrm>
        </p:spPr>
        <p:txBody>
          <a:bodyPr>
            <a:normAutofit/>
          </a:bodyPr>
          <a:lstStyle/>
          <a:p>
            <a:pPr marL="0" indent="0" algn="ctr">
              <a:buNone/>
            </a:pPr>
            <a:r>
              <a:rPr lang="en-US" sz="5400" dirty="0">
                <a:latin typeface="Times New Roman" panose="02020603050405020304" pitchFamily="18" charset="0"/>
                <a:ea typeface="Aptos" panose="020B0004020202020204" pitchFamily="34" charset="0"/>
              </a:rPr>
              <a:t>W</a:t>
            </a:r>
            <a:r>
              <a:rPr lang="en-US" sz="5400" dirty="0">
                <a:effectLst/>
                <a:latin typeface="Times New Roman" panose="02020603050405020304" pitchFamily="18" charset="0"/>
                <a:ea typeface="Aptos" panose="020B0004020202020204" pitchFamily="34" charset="0"/>
              </a:rPr>
              <a:t>e can have confidence that John the Baptist’s ministry began anywhere from mid-A.D. 28 until sometime in A.D. 29.  </a:t>
            </a:r>
          </a:p>
          <a:p>
            <a:pPr marL="0" indent="0" algn="ctr">
              <a:buNone/>
            </a:pPr>
            <a:endParaRPr lang="en-US" sz="5400" dirty="0">
              <a:effectLst/>
              <a:latin typeface="Times New Roman" panose="02020603050405020304" pitchFamily="18" charset="0"/>
              <a:ea typeface="Aptos" panose="020B0004020202020204" pitchFamily="34" charset="0"/>
            </a:endParaRPr>
          </a:p>
          <a:p>
            <a:pPr marL="0" indent="0" algn="ctr">
              <a:buNone/>
            </a:pPr>
            <a:r>
              <a:rPr lang="en-US" sz="5400" dirty="0">
                <a:effectLst/>
                <a:latin typeface="Times New Roman" panose="02020603050405020304" pitchFamily="18" charset="0"/>
                <a:ea typeface="Aptos" panose="020B0004020202020204" pitchFamily="34" charset="0"/>
              </a:rPr>
              <a:t>We also know that Jesus’ ministry began shortly after John the Baptist’s ministry did. </a:t>
            </a:r>
            <a:endParaRPr lang="en-US" sz="5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89635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92</TotalTime>
  <Words>1863</Words>
  <Application>Microsoft Office PowerPoint</Application>
  <PresentationFormat>Widescreen</PresentationFormat>
  <Paragraphs>108</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Aptos</vt:lpstr>
      <vt:lpstr>Aptos Display</vt:lpstr>
      <vt:lpstr>Arial</vt:lpstr>
      <vt:lpstr>Calibri</vt:lpstr>
      <vt:lpstr>Times New Roman</vt:lpstr>
      <vt:lpstr>Office Theme</vt:lpstr>
      <vt:lpstr>Second Thessalonians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Kenneth Stearns</dc:creator>
  <cp:lastModifiedBy>Kenneth Stearns</cp:lastModifiedBy>
  <cp:revision>3</cp:revision>
  <dcterms:created xsi:type="dcterms:W3CDTF">2025-02-09T04:59:37Z</dcterms:created>
  <dcterms:modified xsi:type="dcterms:W3CDTF">2025-02-09T06:39:12Z</dcterms:modified>
</cp:coreProperties>
</file>