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96" d="100"/>
          <a:sy n="96" d="100"/>
        </p:scale>
        <p:origin x="5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097F-22C1-4C1D-9838-FD3B39A7D9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1EC402-BA91-A6FE-68BD-257178D15B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E2077F-270D-504C-DE18-3C81BB9E0C57}"/>
              </a:ext>
            </a:extLst>
          </p:cNvPr>
          <p:cNvSpPr>
            <a:spLocks noGrp="1"/>
          </p:cNvSpPr>
          <p:nvPr>
            <p:ph type="dt" sz="half" idx="10"/>
          </p:nvPr>
        </p:nvSpPr>
        <p:spPr/>
        <p:txBody>
          <a:bodyPr/>
          <a:lstStyle/>
          <a:p>
            <a:fld id="{F027B49D-0CA8-4814-8CAD-7B581175EDB5}" type="datetimeFigureOut">
              <a:rPr lang="en-US" smtClean="0"/>
              <a:t>1/18/2025</a:t>
            </a:fld>
            <a:endParaRPr lang="en-US"/>
          </a:p>
        </p:txBody>
      </p:sp>
      <p:sp>
        <p:nvSpPr>
          <p:cNvPr id="5" name="Footer Placeholder 4">
            <a:extLst>
              <a:ext uri="{FF2B5EF4-FFF2-40B4-BE49-F238E27FC236}">
                <a16:creationId xmlns:a16="http://schemas.microsoft.com/office/drawing/2014/main" id="{A7118AC2-A2E5-9B3F-2FE8-77976B767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7AB10-59FA-AB87-83BE-1A55193549B6}"/>
              </a:ext>
            </a:extLst>
          </p:cNvPr>
          <p:cNvSpPr>
            <a:spLocks noGrp="1"/>
          </p:cNvSpPr>
          <p:nvPr>
            <p:ph type="sldNum" sz="quarter" idx="12"/>
          </p:nvPr>
        </p:nvSpPr>
        <p:spPr/>
        <p:txBody>
          <a:bodyPr/>
          <a:lstStyle/>
          <a:p>
            <a:fld id="{24F6B369-8877-4C96-98F6-C8CBB2815D49}" type="slidenum">
              <a:rPr lang="en-US" smtClean="0"/>
              <a:t>‹#›</a:t>
            </a:fld>
            <a:endParaRPr lang="en-US"/>
          </a:p>
        </p:txBody>
      </p:sp>
    </p:spTree>
    <p:extLst>
      <p:ext uri="{BB962C8B-B14F-4D97-AF65-F5344CB8AC3E}">
        <p14:creationId xmlns:p14="http://schemas.microsoft.com/office/powerpoint/2010/main" val="166744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E885-2F28-1A72-7E26-C9235F7488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68479A-664F-119F-1323-4A49FC90BC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41C38-2D95-28DE-B2B4-193A15D28479}"/>
              </a:ext>
            </a:extLst>
          </p:cNvPr>
          <p:cNvSpPr>
            <a:spLocks noGrp="1"/>
          </p:cNvSpPr>
          <p:nvPr>
            <p:ph type="dt" sz="half" idx="10"/>
          </p:nvPr>
        </p:nvSpPr>
        <p:spPr/>
        <p:txBody>
          <a:bodyPr/>
          <a:lstStyle/>
          <a:p>
            <a:fld id="{F027B49D-0CA8-4814-8CAD-7B581175EDB5}" type="datetimeFigureOut">
              <a:rPr lang="en-US" smtClean="0"/>
              <a:t>1/18/2025</a:t>
            </a:fld>
            <a:endParaRPr lang="en-US"/>
          </a:p>
        </p:txBody>
      </p:sp>
      <p:sp>
        <p:nvSpPr>
          <p:cNvPr id="5" name="Footer Placeholder 4">
            <a:extLst>
              <a:ext uri="{FF2B5EF4-FFF2-40B4-BE49-F238E27FC236}">
                <a16:creationId xmlns:a16="http://schemas.microsoft.com/office/drawing/2014/main" id="{903DC79F-178B-260A-8793-F9FF9503B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60028-2C7A-AEB9-11D9-5297B4425DF9}"/>
              </a:ext>
            </a:extLst>
          </p:cNvPr>
          <p:cNvSpPr>
            <a:spLocks noGrp="1"/>
          </p:cNvSpPr>
          <p:nvPr>
            <p:ph type="sldNum" sz="quarter" idx="12"/>
          </p:nvPr>
        </p:nvSpPr>
        <p:spPr/>
        <p:txBody>
          <a:bodyPr/>
          <a:lstStyle/>
          <a:p>
            <a:fld id="{24F6B369-8877-4C96-98F6-C8CBB2815D49}" type="slidenum">
              <a:rPr lang="en-US" smtClean="0"/>
              <a:t>‹#›</a:t>
            </a:fld>
            <a:endParaRPr lang="en-US"/>
          </a:p>
        </p:txBody>
      </p:sp>
    </p:spTree>
    <p:extLst>
      <p:ext uri="{BB962C8B-B14F-4D97-AF65-F5344CB8AC3E}">
        <p14:creationId xmlns:p14="http://schemas.microsoft.com/office/powerpoint/2010/main" val="74286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1099FE-0820-A784-A833-EF7DD0F4F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F6F8C1-58B2-8ED3-8761-65FA2FE991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589B6-E189-E1B2-2C86-9525B2C61696}"/>
              </a:ext>
            </a:extLst>
          </p:cNvPr>
          <p:cNvSpPr>
            <a:spLocks noGrp="1"/>
          </p:cNvSpPr>
          <p:nvPr>
            <p:ph type="dt" sz="half" idx="10"/>
          </p:nvPr>
        </p:nvSpPr>
        <p:spPr/>
        <p:txBody>
          <a:bodyPr/>
          <a:lstStyle/>
          <a:p>
            <a:fld id="{F027B49D-0CA8-4814-8CAD-7B581175EDB5}" type="datetimeFigureOut">
              <a:rPr lang="en-US" smtClean="0"/>
              <a:t>1/18/2025</a:t>
            </a:fld>
            <a:endParaRPr lang="en-US"/>
          </a:p>
        </p:txBody>
      </p:sp>
      <p:sp>
        <p:nvSpPr>
          <p:cNvPr id="5" name="Footer Placeholder 4">
            <a:extLst>
              <a:ext uri="{FF2B5EF4-FFF2-40B4-BE49-F238E27FC236}">
                <a16:creationId xmlns:a16="http://schemas.microsoft.com/office/drawing/2014/main" id="{8A14A760-2E5A-DA66-89FB-38DDA2F14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F680A-182F-940D-DCF7-CCC55D6027F6}"/>
              </a:ext>
            </a:extLst>
          </p:cNvPr>
          <p:cNvSpPr>
            <a:spLocks noGrp="1"/>
          </p:cNvSpPr>
          <p:nvPr>
            <p:ph type="sldNum" sz="quarter" idx="12"/>
          </p:nvPr>
        </p:nvSpPr>
        <p:spPr/>
        <p:txBody>
          <a:bodyPr/>
          <a:lstStyle/>
          <a:p>
            <a:fld id="{24F6B369-8877-4C96-98F6-C8CBB2815D49}" type="slidenum">
              <a:rPr lang="en-US" smtClean="0"/>
              <a:t>‹#›</a:t>
            </a:fld>
            <a:endParaRPr lang="en-US"/>
          </a:p>
        </p:txBody>
      </p:sp>
    </p:spTree>
    <p:extLst>
      <p:ext uri="{BB962C8B-B14F-4D97-AF65-F5344CB8AC3E}">
        <p14:creationId xmlns:p14="http://schemas.microsoft.com/office/powerpoint/2010/main" val="51495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1B5C-4D83-BB65-B032-EC5E517737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19E334-3094-5327-38C1-B197A1824F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069F6-E2FD-5371-B690-77627FFD6163}"/>
              </a:ext>
            </a:extLst>
          </p:cNvPr>
          <p:cNvSpPr>
            <a:spLocks noGrp="1"/>
          </p:cNvSpPr>
          <p:nvPr>
            <p:ph type="dt" sz="half" idx="10"/>
          </p:nvPr>
        </p:nvSpPr>
        <p:spPr/>
        <p:txBody>
          <a:bodyPr/>
          <a:lstStyle/>
          <a:p>
            <a:fld id="{F027B49D-0CA8-4814-8CAD-7B581175EDB5}" type="datetimeFigureOut">
              <a:rPr lang="en-US" smtClean="0"/>
              <a:t>1/18/2025</a:t>
            </a:fld>
            <a:endParaRPr lang="en-US"/>
          </a:p>
        </p:txBody>
      </p:sp>
      <p:sp>
        <p:nvSpPr>
          <p:cNvPr id="5" name="Footer Placeholder 4">
            <a:extLst>
              <a:ext uri="{FF2B5EF4-FFF2-40B4-BE49-F238E27FC236}">
                <a16:creationId xmlns:a16="http://schemas.microsoft.com/office/drawing/2014/main" id="{FED07890-21A6-B1F3-3054-8563A1E80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1630F-50A1-8947-BDCF-671CFB3423D5}"/>
              </a:ext>
            </a:extLst>
          </p:cNvPr>
          <p:cNvSpPr>
            <a:spLocks noGrp="1"/>
          </p:cNvSpPr>
          <p:nvPr>
            <p:ph type="sldNum" sz="quarter" idx="12"/>
          </p:nvPr>
        </p:nvSpPr>
        <p:spPr/>
        <p:txBody>
          <a:bodyPr/>
          <a:lstStyle/>
          <a:p>
            <a:fld id="{24F6B369-8877-4C96-98F6-C8CBB2815D49}" type="slidenum">
              <a:rPr lang="en-US" smtClean="0"/>
              <a:t>‹#›</a:t>
            </a:fld>
            <a:endParaRPr lang="en-US"/>
          </a:p>
        </p:txBody>
      </p:sp>
    </p:spTree>
    <p:extLst>
      <p:ext uri="{BB962C8B-B14F-4D97-AF65-F5344CB8AC3E}">
        <p14:creationId xmlns:p14="http://schemas.microsoft.com/office/powerpoint/2010/main" val="394911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6E20A-07E6-668A-7694-52BCA50BE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3F52F-D61D-10F2-B1FA-B466418655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843EB1-2EDD-9D83-B7A5-5C9CB49F3576}"/>
              </a:ext>
            </a:extLst>
          </p:cNvPr>
          <p:cNvSpPr>
            <a:spLocks noGrp="1"/>
          </p:cNvSpPr>
          <p:nvPr>
            <p:ph type="dt" sz="half" idx="10"/>
          </p:nvPr>
        </p:nvSpPr>
        <p:spPr/>
        <p:txBody>
          <a:bodyPr/>
          <a:lstStyle/>
          <a:p>
            <a:fld id="{F027B49D-0CA8-4814-8CAD-7B581175EDB5}" type="datetimeFigureOut">
              <a:rPr lang="en-US" smtClean="0"/>
              <a:t>1/18/2025</a:t>
            </a:fld>
            <a:endParaRPr lang="en-US"/>
          </a:p>
        </p:txBody>
      </p:sp>
      <p:sp>
        <p:nvSpPr>
          <p:cNvPr id="5" name="Footer Placeholder 4">
            <a:extLst>
              <a:ext uri="{FF2B5EF4-FFF2-40B4-BE49-F238E27FC236}">
                <a16:creationId xmlns:a16="http://schemas.microsoft.com/office/drawing/2014/main" id="{2249004D-C721-0488-E1F8-9CD8F8E90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7CDB3-002D-9D11-CE39-8DAD2F574108}"/>
              </a:ext>
            </a:extLst>
          </p:cNvPr>
          <p:cNvSpPr>
            <a:spLocks noGrp="1"/>
          </p:cNvSpPr>
          <p:nvPr>
            <p:ph type="sldNum" sz="quarter" idx="12"/>
          </p:nvPr>
        </p:nvSpPr>
        <p:spPr/>
        <p:txBody>
          <a:bodyPr/>
          <a:lstStyle/>
          <a:p>
            <a:fld id="{24F6B369-8877-4C96-98F6-C8CBB2815D49}" type="slidenum">
              <a:rPr lang="en-US" smtClean="0"/>
              <a:t>‹#›</a:t>
            </a:fld>
            <a:endParaRPr lang="en-US"/>
          </a:p>
        </p:txBody>
      </p:sp>
    </p:spTree>
    <p:extLst>
      <p:ext uri="{BB962C8B-B14F-4D97-AF65-F5344CB8AC3E}">
        <p14:creationId xmlns:p14="http://schemas.microsoft.com/office/powerpoint/2010/main" val="270529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F68E-E814-5FCB-AF4D-D3F16683E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95334-C4BA-B3A4-E79D-3D5964FBE0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A7BDAA-3DA4-FA61-6AB8-D659D5BCE3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96507-8019-A1ED-2373-F281A57A1D98}"/>
              </a:ext>
            </a:extLst>
          </p:cNvPr>
          <p:cNvSpPr>
            <a:spLocks noGrp="1"/>
          </p:cNvSpPr>
          <p:nvPr>
            <p:ph type="dt" sz="half" idx="10"/>
          </p:nvPr>
        </p:nvSpPr>
        <p:spPr/>
        <p:txBody>
          <a:bodyPr/>
          <a:lstStyle/>
          <a:p>
            <a:fld id="{F027B49D-0CA8-4814-8CAD-7B581175EDB5}" type="datetimeFigureOut">
              <a:rPr lang="en-US" smtClean="0"/>
              <a:t>1/18/2025</a:t>
            </a:fld>
            <a:endParaRPr lang="en-US"/>
          </a:p>
        </p:txBody>
      </p:sp>
      <p:sp>
        <p:nvSpPr>
          <p:cNvPr id="6" name="Footer Placeholder 5">
            <a:extLst>
              <a:ext uri="{FF2B5EF4-FFF2-40B4-BE49-F238E27FC236}">
                <a16:creationId xmlns:a16="http://schemas.microsoft.com/office/drawing/2014/main" id="{CEA14F0E-295A-638C-BD0E-14A167750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BEA61D-AE5A-9F2A-32B6-2FB96CF2545B}"/>
              </a:ext>
            </a:extLst>
          </p:cNvPr>
          <p:cNvSpPr>
            <a:spLocks noGrp="1"/>
          </p:cNvSpPr>
          <p:nvPr>
            <p:ph type="sldNum" sz="quarter" idx="12"/>
          </p:nvPr>
        </p:nvSpPr>
        <p:spPr/>
        <p:txBody>
          <a:bodyPr/>
          <a:lstStyle/>
          <a:p>
            <a:fld id="{24F6B369-8877-4C96-98F6-C8CBB2815D49}" type="slidenum">
              <a:rPr lang="en-US" smtClean="0"/>
              <a:t>‹#›</a:t>
            </a:fld>
            <a:endParaRPr lang="en-US"/>
          </a:p>
        </p:txBody>
      </p:sp>
    </p:spTree>
    <p:extLst>
      <p:ext uri="{BB962C8B-B14F-4D97-AF65-F5344CB8AC3E}">
        <p14:creationId xmlns:p14="http://schemas.microsoft.com/office/powerpoint/2010/main" val="239784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4368-92E3-96C7-4E04-92811FC675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A15DB4-BD6C-5277-E9DE-99ED7E033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2442A3-F104-7776-D432-2D017F010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8B7706-D4FD-7E84-210C-237B2E221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E19C82-0845-FF56-CFC4-D943496D94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3CA056-6084-D223-D613-5EAB63785672}"/>
              </a:ext>
            </a:extLst>
          </p:cNvPr>
          <p:cNvSpPr>
            <a:spLocks noGrp="1"/>
          </p:cNvSpPr>
          <p:nvPr>
            <p:ph type="dt" sz="half" idx="10"/>
          </p:nvPr>
        </p:nvSpPr>
        <p:spPr/>
        <p:txBody>
          <a:bodyPr/>
          <a:lstStyle/>
          <a:p>
            <a:fld id="{F027B49D-0CA8-4814-8CAD-7B581175EDB5}" type="datetimeFigureOut">
              <a:rPr lang="en-US" smtClean="0"/>
              <a:t>1/18/2025</a:t>
            </a:fld>
            <a:endParaRPr lang="en-US"/>
          </a:p>
        </p:txBody>
      </p:sp>
      <p:sp>
        <p:nvSpPr>
          <p:cNvPr id="8" name="Footer Placeholder 7">
            <a:extLst>
              <a:ext uri="{FF2B5EF4-FFF2-40B4-BE49-F238E27FC236}">
                <a16:creationId xmlns:a16="http://schemas.microsoft.com/office/drawing/2014/main" id="{D108874D-3D4E-944F-B453-93749C2AC1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F7E710-DA11-F8B1-BA31-7AE00A27B864}"/>
              </a:ext>
            </a:extLst>
          </p:cNvPr>
          <p:cNvSpPr>
            <a:spLocks noGrp="1"/>
          </p:cNvSpPr>
          <p:nvPr>
            <p:ph type="sldNum" sz="quarter" idx="12"/>
          </p:nvPr>
        </p:nvSpPr>
        <p:spPr/>
        <p:txBody>
          <a:bodyPr/>
          <a:lstStyle/>
          <a:p>
            <a:fld id="{24F6B369-8877-4C96-98F6-C8CBB2815D49}" type="slidenum">
              <a:rPr lang="en-US" smtClean="0"/>
              <a:t>‹#›</a:t>
            </a:fld>
            <a:endParaRPr lang="en-US"/>
          </a:p>
        </p:txBody>
      </p:sp>
    </p:spTree>
    <p:extLst>
      <p:ext uri="{BB962C8B-B14F-4D97-AF65-F5344CB8AC3E}">
        <p14:creationId xmlns:p14="http://schemas.microsoft.com/office/powerpoint/2010/main" val="280078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8B06-964F-870F-B690-50EA080C3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62CCBD-3F02-7759-8120-D92899D43E49}"/>
              </a:ext>
            </a:extLst>
          </p:cNvPr>
          <p:cNvSpPr>
            <a:spLocks noGrp="1"/>
          </p:cNvSpPr>
          <p:nvPr>
            <p:ph type="dt" sz="half" idx="10"/>
          </p:nvPr>
        </p:nvSpPr>
        <p:spPr/>
        <p:txBody>
          <a:bodyPr/>
          <a:lstStyle/>
          <a:p>
            <a:fld id="{F027B49D-0CA8-4814-8CAD-7B581175EDB5}" type="datetimeFigureOut">
              <a:rPr lang="en-US" smtClean="0"/>
              <a:t>1/18/2025</a:t>
            </a:fld>
            <a:endParaRPr lang="en-US"/>
          </a:p>
        </p:txBody>
      </p:sp>
      <p:sp>
        <p:nvSpPr>
          <p:cNvPr id="4" name="Footer Placeholder 3">
            <a:extLst>
              <a:ext uri="{FF2B5EF4-FFF2-40B4-BE49-F238E27FC236}">
                <a16:creationId xmlns:a16="http://schemas.microsoft.com/office/drawing/2014/main" id="{4100B410-7379-10DD-FB17-D3E210C40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8ED80E-2EE9-6D65-7A6A-88DE127FE9A7}"/>
              </a:ext>
            </a:extLst>
          </p:cNvPr>
          <p:cNvSpPr>
            <a:spLocks noGrp="1"/>
          </p:cNvSpPr>
          <p:nvPr>
            <p:ph type="sldNum" sz="quarter" idx="12"/>
          </p:nvPr>
        </p:nvSpPr>
        <p:spPr/>
        <p:txBody>
          <a:bodyPr/>
          <a:lstStyle/>
          <a:p>
            <a:fld id="{24F6B369-8877-4C96-98F6-C8CBB2815D49}" type="slidenum">
              <a:rPr lang="en-US" smtClean="0"/>
              <a:t>‹#›</a:t>
            </a:fld>
            <a:endParaRPr lang="en-US"/>
          </a:p>
        </p:txBody>
      </p:sp>
    </p:spTree>
    <p:extLst>
      <p:ext uri="{BB962C8B-B14F-4D97-AF65-F5344CB8AC3E}">
        <p14:creationId xmlns:p14="http://schemas.microsoft.com/office/powerpoint/2010/main" val="288330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AA1EAB-12FB-9079-BD55-B4AB0B3CD409}"/>
              </a:ext>
            </a:extLst>
          </p:cNvPr>
          <p:cNvSpPr>
            <a:spLocks noGrp="1"/>
          </p:cNvSpPr>
          <p:nvPr>
            <p:ph type="dt" sz="half" idx="10"/>
          </p:nvPr>
        </p:nvSpPr>
        <p:spPr/>
        <p:txBody>
          <a:bodyPr/>
          <a:lstStyle/>
          <a:p>
            <a:fld id="{F027B49D-0CA8-4814-8CAD-7B581175EDB5}" type="datetimeFigureOut">
              <a:rPr lang="en-US" smtClean="0"/>
              <a:t>1/18/2025</a:t>
            </a:fld>
            <a:endParaRPr lang="en-US"/>
          </a:p>
        </p:txBody>
      </p:sp>
      <p:sp>
        <p:nvSpPr>
          <p:cNvPr id="3" name="Footer Placeholder 2">
            <a:extLst>
              <a:ext uri="{FF2B5EF4-FFF2-40B4-BE49-F238E27FC236}">
                <a16:creationId xmlns:a16="http://schemas.microsoft.com/office/drawing/2014/main" id="{9D2E9924-062D-37CD-A663-490B812A53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579E7-4349-9F34-6094-8E716D5B64D2}"/>
              </a:ext>
            </a:extLst>
          </p:cNvPr>
          <p:cNvSpPr>
            <a:spLocks noGrp="1"/>
          </p:cNvSpPr>
          <p:nvPr>
            <p:ph type="sldNum" sz="quarter" idx="12"/>
          </p:nvPr>
        </p:nvSpPr>
        <p:spPr/>
        <p:txBody>
          <a:bodyPr/>
          <a:lstStyle/>
          <a:p>
            <a:fld id="{24F6B369-8877-4C96-98F6-C8CBB2815D49}" type="slidenum">
              <a:rPr lang="en-US" smtClean="0"/>
              <a:t>‹#›</a:t>
            </a:fld>
            <a:endParaRPr lang="en-US"/>
          </a:p>
        </p:txBody>
      </p:sp>
    </p:spTree>
    <p:extLst>
      <p:ext uri="{BB962C8B-B14F-4D97-AF65-F5344CB8AC3E}">
        <p14:creationId xmlns:p14="http://schemas.microsoft.com/office/powerpoint/2010/main" val="153118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FA00-FE4A-5598-8DC9-A72DBDD2F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7D9BEA-D554-0AD0-81E4-A376A99797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B9B45B-5161-4189-C628-3DABAB28E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C49D9-4D9E-B691-142A-A613AAA5E919}"/>
              </a:ext>
            </a:extLst>
          </p:cNvPr>
          <p:cNvSpPr>
            <a:spLocks noGrp="1"/>
          </p:cNvSpPr>
          <p:nvPr>
            <p:ph type="dt" sz="half" idx="10"/>
          </p:nvPr>
        </p:nvSpPr>
        <p:spPr/>
        <p:txBody>
          <a:bodyPr/>
          <a:lstStyle/>
          <a:p>
            <a:fld id="{F027B49D-0CA8-4814-8CAD-7B581175EDB5}" type="datetimeFigureOut">
              <a:rPr lang="en-US" smtClean="0"/>
              <a:t>1/18/2025</a:t>
            </a:fld>
            <a:endParaRPr lang="en-US"/>
          </a:p>
        </p:txBody>
      </p:sp>
      <p:sp>
        <p:nvSpPr>
          <p:cNvPr id="6" name="Footer Placeholder 5">
            <a:extLst>
              <a:ext uri="{FF2B5EF4-FFF2-40B4-BE49-F238E27FC236}">
                <a16:creationId xmlns:a16="http://schemas.microsoft.com/office/drawing/2014/main" id="{38D34C9B-DC37-4C9F-F7D1-E694806C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41465-68EE-2BC8-39E9-C1CA7EB9E48F}"/>
              </a:ext>
            </a:extLst>
          </p:cNvPr>
          <p:cNvSpPr>
            <a:spLocks noGrp="1"/>
          </p:cNvSpPr>
          <p:nvPr>
            <p:ph type="sldNum" sz="quarter" idx="12"/>
          </p:nvPr>
        </p:nvSpPr>
        <p:spPr/>
        <p:txBody>
          <a:bodyPr/>
          <a:lstStyle/>
          <a:p>
            <a:fld id="{24F6B369-8877-4C96-98F6-C8CBB2815D49}" type="slidenum">
              <a:rPr lang="en-US" smtClean="0"/>
              <a:t>‹#›</a:t>
            </a:fld>
            <a:endParaRPr lang="en-US"/>
          </a:p>
        </p:txBody>
      </p:sp>
    </p:spTree>
    <p:extLst>
      <p:ext uri="{BB962C8B-B14F-4D97-AF65-F5344CB8AC3E}">
        <p14:creationId xmlns:p14="http://schemas.microsoft.com/office/powerpoint/2010/main" val="52158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AAB6-7979-2EF5-6FC2-9CCD0E17B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4E89D-9DC3-AA22-44EF-A3EBDB7D4C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302E53-42B8-5034-6526-F9EC809FA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B51D5-2618-5360-1382-34FD29C27F5E}"/>
              </a:ext>
            </a:extLst>
          </p:cNvPr>
          <p:cNvSpPr>
            <a:spLocks noGrp="1"/>
          </p:cNvSpPr>
          <p:nvPr>
            <p:ph type="dt" sz="half" idx="10"/>
          </p:nvPr>
        </p:nvSpPr>
        <p:spPr/>
        <p:txBody>
          <a:bodyPr/>
          <a:lstStyle/>
          <a:p>
            <a:fld id="{F027B49D-0CA8-4814-8CAD-7B581175EDB5}" type="datetimeFigureOut">
              <a:rPr lang="en-US" smtClean="0"/>
              <a:t>1/18/2025</a:t>
            </a:fld>
            <a:endParaRPr lang="en-US"/>
          </a:p>
        </p:txBody>
      </p:sp>
      <p:sp>
        <p:nvSpPr>
          <p:cNvPr id="6" name="Footer Placeholder 5">
            <a:extLst>
              <a:ext uri="{FF2B5EF4-FFF2-40B4-BE49-F238E27FC236}">
                <a16:creationId xmlns:a16="http://schemas.microsoft.com/office/drawing/2014/main" id="{E27227F5-24A0-8F06-4728-4066EFD80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520B6-BF41-45E8-ACC1-22A6D48E8692}"/>
              </a:ext>
            </a:extLst>
          </p:cNvPr>
          <p:cNvSpPr>
            <a:spLocks noGrp="1"/>
          </p:cNvSpPr>
          <p:nvPr>
            <p:ph type="sldNum" sz="quarter" idx="12"/>
          </p:nvPr>
        </p:nvSpPr>
        <p:spPr/>
        <p:txBody>
          <a:bodyPr/>
          <a:lstStyle/>
          <a:p>
            <a:fld id="{24F6B369-8877-4C96-98F6-C8CBB2815D49}" type="slidenum">
              <a:rPr lang="en-US" smtClean="0"/>
              <a:t>‹#›</a:t>
            </a:fld>
            <a:endParaRPr lang="en-US"/>
          </a:p>
        </p:txBody>
      </p:sp>
    </p:spTree>
    <p:extLst>
      <p:ext uri="{BB962C8B-B14F-4D97-AF65-F5344CB8AC3E}">
        <p14:creationId xmlns:p14="http://schemas.microsoft.com/office/powerpoint/2010/main" val="384031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FC5B6F-C071-D0AD-B7AC-6DD9B5B92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56B5DA-CED1-D121-D814-3E7AA8136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776E8-1968-A04C-2AE6-ED428EB23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27B49D-0CA8-4814-8CAD-7B581175EDB5}" type="datetimeFigureOut">
              <a:rPr lang="en-US" smtClean="0"/>
              <a:t>1/18/2025</a:t>
            </a:fld>
            <a:endParaRPr lang="en-US"/>
          </a:p>
        </p:txBody>
      </p:sp>
      <p:sp>
        <p:nvSpPr>
          <p:cNvPr id="5" name="Footer Placeholder 4">
            <a:extLst>
              <a:ext uri="{FF2B5EF4-FFF2-40B4-BE49-F238E27FC236}">
                <a16:creationId xmlns:a16="http://schemas.microsoft.com/office/drawing/2014/main" id="{D6E03E6D-43C2-A09B-2544-7F770DE6F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FA7444B-D834-F593-A8EA-26A8F1C46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F6B369-8877-4C96-98F6-C8CBB2815D49}" type="slidenum">
              <a:rPr lang="en-US" smtClean="0"/>
              <a:t>‹#›</a:t>
            </a:fld>
            <a:endParaRPr lang="en-US"/>
          </a:p>
        </p:txBody>
      </p:sp>
    </p:spTree>
    <p:extLst>
      <p:ext uri="{BB962C8B-B14F-4D97-AF65-F5344CB8AC3E}">
        <p14:creationId xmlns:p14="http://schemas.microsoft.com/office/powerpoint/2010/main" val="250730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8A7C-AE44-EF02-F960-58AD6C101C25}"/>
              </a:ext>
            </a:extLst>
          </p:cNvPr>
          <p:cNvSpPr>
            <a:spLocks noGrp="1"/>
          </p:cNvSpPr>
          <p:nvPr>
            <p:ph type="ctrTitle"/>
          </p:nvPr>
        </p:nvSpPr>
        <p:spPr>
          <a:xfrm>
            <a:off x="1524000" y="2235200"/>
            <a:ext cx="9144000" cy="2387600"/>
          </a:xfrm>
        </p:spPr>
        <p:txBody>
          <a:bodyPr>
            <a:normAutofit fontScale="90000"/>
          </a:bodyPr>
          <a:lstStyle/>
          <a:p>
            <a:r>
              <a:rPr lang="en-US" sz="9600" b="1" dirty="0">
                <a:latin typeface="Calibri" panose="020F0502020204030204" pitchFamily="34" charset="0"/>
                <a:ea typeface="Calibri" panose="020F0502020204030204" pitchFamily="34" charset="0"/>
                <a:cs typeface="Calibri" panose="020F0502020204030204" pitchFamily="34" charset="0"/>
              </a:rPr>
              <a:t>Second</a:t>
            </a:r>
            <a:br>
              <a:rPr lang="en-US" sz="9600" b="1" dirty="0">
                <a:latin typeface="Calibri" panose="020F0502020204030204" pitchFamily="34" charset="0"/>
                <a:ea typeface="Calibri" panose="020F0502020204030204" pitchFamily="34" charset="0"/>
                <a:cs typeface="Calibri" panose="020F0502020204030204" pitchFamily="34" charset="0"/>
              </a:rPr>
            </a:br>
            <a:r>
              <a:rPr lang="en-US" sz="9600" b="1" dirty="0">
                <a:latin typeface="Calibri" panose="020F0502020204030204" pitchFamily="34" charset="0"/>
                <a:ea typeface="Calibri" panose="020F0502020204030204" pitchFamily="34" charset="0"/>
                <a:cs typeface="Calibri" panose="020F0502020204030204" pitchFamily="34" charset="0"/>
              </a:rPr>
              <a:t>Thessalonians</a:t>
            </a:r>
          </a:p>
        </p:txBody>
      </p:sp>
    </p:spTree>
    <p:extLst>
      <p:ext uri="{BB962C8B-B14F-4D97-AF65-F5344CB8AC3E}">
        <p14:creationId xmlns:p14="http://schemas.microsoft.com/office/powerpoint/2010/main" val="197114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EA079-4562-E0BE-52E0-93EA3ABAFB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0E6434-1A2D-FBB8-79EF-0E5CE794D8BB}"/>
              </a:ext>
            </a:extLst>
          </p:cNvPr>
          <p:cNvSpPr>
            <a:spLocks noGrp="1"/>
          </p:cNvSpPr>
          <p:nvPr>
            <p:ph idx="1"/>
          </p:nvPr>
        </p:nvSpPr>
        <p:spPr>
          <a:xfrm>
            <a:off x="838200" y="562131"/>
            <a:ext cx="10515600" cy="5614832"/>
          </a:xfrm>
        </p:spPr>
        <p:txBody>
          <a:bodyPr>
            <a:normAutofit/>
          </a:bodyPr>
          <a:lstStyle/>
          <a:p>
            <a:pPr marL="0" indent="0">
              <a:buNone/>
            </a:pPr>
            <a:endParaRPr lang="en-US" sz="6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6000" dirty="0">
                <a:latin typeface="Calibri" panose="020F0502020204030204" pitchFamily="34" charset="0"/>
                <a:ea typeface="Calibri" panose="020F0502020204030204" pitchFamily="34" charset="0"/>
                <a:cs typeface="Calibri" panose="020F0502020204030204" pitchFamily="34" charset="0"/>
              </a:rPr>
              <a:t>Gospel … </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“Good News” or “Good Tidings”</a:t>
            </a:r>
          </a:p>
        </p:txBody>
      </p:sp>
    </p:spTree>
    <p:extLst>
      <p:ext uri="{BB962C8B-B14F-4D97-AF65-F5344CB8AC3E}">
        <p14:creationId xmlns:p14="http://schemas.microsoft.com/office/powerpoint/2010/main" val="273138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6C543-5541-1CF7-8CB8-18BF1026BF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4FA636-8FE3-7E05-8208-1BA047C5C457}"/>
              </a:ext>
            </a:extLst>
          </p:cNvPr>
          <p:cNvSpPr>
            <a:spLocks noGrp="1"/>
          </p:cNvSpPr>
          <p:nvPr>
            <p:ph idx="1"/>
          </p:nvPr>
        </p:nvSpPr>
        <p:spPr>
          <a:xfrm>
            <a:off x="838200" y="562131"/>
            <a:ext cx="10515600" cy="5614832"/>
          </a:xfrm>
        </p:spPr>
        <p:txBody>
          <a:bodyPr>
            <a:normAutofit/>
          </a:bodyPr>
          <a:lstStyle/>
          <a:p>
            <a:pPr marL="0" indent="0">
              <a:buNone/>
            </a:pPr>
            <a:endParaRPr lang="en-US" sz="6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6600" dirty="0">
                <a:effectLst/>
                <a:latin typeface="Times New Roman" panose="02020603050405020304" pitchFamily="18" charset="0"/>
                <a:ea typeface="Aptos" panose="020B0004020202020204" pitchFamily="34" charset="0"/>
              </a:rPr>
              <a:t>“As the apostles spoke and witnessed to people, were the words that they spoke inspired words of God?”</a:t>
            </a:r>
            <a:endParaRPr lang="en-US" sz="6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677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F7834-6639-3047-4007-F0FCF6F213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363A7C-5DAA-2B79-81DA-7AAB2DC77F7D}"/>
              </a:ext>
            </a:extLst>
          </p:cNvPr>
          <p:cNvSpPr>
            <a:spLocks noGrp="1"/>
          </p:cNvSpPr>
          <p:nvPr>
            <p:ph idx="1"/>
          </p:nvPr>
        </p:nvSpPr>
        <p:spPr>
          <a:xfrm>
            <a:off x="838200" y="300874"/>
            <a:ext cx="10515600" cy="5614832"/>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14:16-18</a:t>
            </a:r>
          </a:p>
          <a:p>
            <a:pPr marL="0" indent="0">
              <a:buNone/>
            </a:pPr>
            <a:r>
              <a:rPr lang="en-US" sz="4800" b="1" i="1" dirty="0">
                <a:effectLst/>
                <a:latin typeface="Times New Roman" panose="02020603050405020304" pitchFamily="18" charset="0"/>
                <a:ea typeface="Aptos" panose="020B0004020202020204" pitchFamily="34" charset="0"/>
              </a:rPr>
              <a:t>“And I will pray the Father, and He will give you another Helper, that He may abide with you forever – the Spirit of truth, whom the world cannot receive, because it neither sees Him nor knows Him; but you know Him, for He dwells with you and will be in you.  I will not leave you orphans; I will come to you.”</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191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7305A-B3B1-BF8D-5BC0-10E3CBB60D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CA41CB-0B71-5E1B-DA88-994C08713665}"/>
              </a:ext>
            </a:extLst>
          </p:cNvPr>
          <p:cNvSpPr>
            <a:spLocks noGrp="1"/>
          </p:cNvSpPr>
          <p:nvPr>
            <p:ph idx="1"/>
          </p:nvPr>
        </p:nvSpPr>
        <p:spPr>
          <a:xfrm>
            <a:off x="810985" y="621584"/>
            <a:ext cx="10570029" cy="5614832"/>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14:25-26</a:t>
            </a:r>
          </a:p>
          <a:p>
            <a:pPr marL="0" indent="0">
              <a:buNone/>
            </a:pPr>
            <a:r>
              <a:rPr lang="en-US" sz="4800" b="1" i="1" dirty="0">
                <a:effectLst/>
                <a:latin typeface="Times New Roman" panose="02020603050405020304" pitchFamily="18" charset="0"/>
                <a:ea typeface="Aptos" panose="020B0004020202020204" pitchFamily="34" charset="0"/>
              </a:rPr>
              <a:t>“These things I have spoken to you while being present with you.  But the Helper, the Holy Spirit, whom the Father will send in My name, He will teach you all things, and bring to your remembrance all things that I said to you.”</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52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0A82C-B22A-8EA1-61FC-7556D90B52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C4B18-D004-E0CC-A54D-93798A66FB41}"/>
              </a:ext>
            </a:extLst>
          </p:cNvPr>
          <p:cNvSpPr>
            <a:spLocks noGrp="1"/>
          </p:cNvSpPr>
          <p:nvPr>
            <p:ph idx="1"/>
          </p:nvPr>
        </p:nvSpPr>
        <p:spPr>
          <a:xfrm>
            <a:off x="810985" y="621584"/>
            <a:ext cx="10570029" cy="5614832"/>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John 2:19-21</a:t>
            </a:r>
          </a:p>
          <a:p>
            <a:pPr marL="0" indent="0">
              <a:buNone/>
            </a:pPr>
            <a:r>
              <a:rPr lang="en-US" sz="4000" b="1" i="1" dirty="0">
                <a:effectLst/>
                <a:latin typeface="Times New Roman" panose="02020603050405020304" pitchFamily="18" charset="0"/>
                <a:ea typeface="Aptos" panose="020B0004020202020204" pitchFamily="34" charset="0"/>
              </a:rPr>
              <a:t>“Jesus answered and said to them, “Destroy this temple, and in three days I will raise it up.”  Then the Jews said, “It has taken forty-six years to build this temple, and will You raise it up in three days?”  But He was speaking of the temple of His body.  Therefore, when He had risen from the dead, His disciples remembered that He had said this to them; and they believed the Scripture and the word which Jesus had said.”</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626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8A664-9C11-D55B-E310-6C2935EAB5A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53EA5C-57A7-6B7B-A3C8-B50C3DD07272}"/>
              </a:ext>
            </a:extLst>
          </p:cNvPr>
          <p:cNvSpPr>
            <a:spLocks noGrp="1"/>
          </p:cNvSpPr>
          <p:nvPr>
            <p:ph idx="1"/>
          </p:nvPr>
        </p:nvSpPr>
        <p:spPr>
          <a:xfrm>
            <a:off x="810985" y="621584"/>
            <a:ext cx="10570029" cy="5614832"/>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12:16</a:t>
            </a:r>
          </a:p>
          <a:p>
            <a:pPr marL="0" indent="0">
              <a:buNone/>
            </a:pPr>
            <a:r>
              <a:rPr lang="en-US" sz="4800" b="1" i="1" dirty="0">
                <a:effectLst/>
                <a:latin typeface="Times New Roman" panose="02020603050405020304" pitchFamily="18" charset="0"/>
                <a:ea typeface="Aptos" panose="020B0004020202020204" pitchFamily="34" charset="0"/>
              </a:rPr>
              <a:t>“His disciples did not understand these things at first; but when Jesus was glorified, then they remembered that these things were written about Him and that they had done these things to Him.”</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87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267E8-8533-931B-C939-67209B85D9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617795-5BD2-8266-5F20-726E7B30A219}"/>
              </a:ext>
            </a:extLst>
          </p:cNvPr>
          <p:cNvSpPr>
            <a:spLocks noGrp="1"/>
          </p:cNvSpPr>
          <p:nvPr>
            <p:ph idx="1"/>
          </p:nvPr>
        </p:nvSpPr>
        <p:spPr>
          <a:xfrm>
            <a:off x="810985" y="621584"/>
            <a:ext cx="10570029" cy="5614832"/>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Galatians 3:1-3</a:t>
            </a:r>
          </a:p>
          <a:p>
            <a:pPr marL="0" indent="0">
              <a:buNone/>
            </a:pPr>
            <a:r>
              <a:rPr lang="en-US" sz="4000" b="1" i="1" dirty="0">
                <a:effectLst/>
                <a:latin typeface="Times New Roman" panose="02020603050405020304" pitchFamily="18" charset="0"/>
                <a:ea typeface="Aptos" panose="020B0004020202020204" pitchFamily="34" charset="0"/>
              </a:rPr>
              <a:t>“O foolish Galatians!  Who has bewitched you that you should not obey the truth, before whose eyes Jesus Christ was clearly portrayed among you as crucified?  This only I want to learn from you: Did you receive the Spirit by the works of the law, or by the hearing of faith?  Are you so foolish?  Having begun in the Spirit, are you now being made perfect by the flesh?”</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47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74FE0-97A8-95A4-AD32-2197084675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23428-1DD4-EDDF-5D2D-05FC3B350480}"/>
              </a:ext>
            </a:extLst>
          </p:cNvPr>
          <p:cNvSpPr>
            <a:spLocks noGrp="1"/>
          </p:cNvSpPr>
          <p:nvPr>
            <p:ph idx="1"/>
          </p:nvPr>
        </p:nvSpPr>
        <p:spPr>
          <a:xfrm>
            <a:off x="520535" y="621584"/>
            <a:ext cx="11150929" cy="5614832"/>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1 Corinthians 15:1-4</a:t>
            </a:r>
          </a:p>
          <a:p>
            <a:pPr marL="0" indent="0">
              <a:buNone/>
            </a:pPr>
            <a:r>
              <a:rPr lang="en-US" sz="4000" b="1" i="1" dirty="0">
                <a:effectLst/>
                <a:latin typeface="Times New Roman" panose="02020603050405020304" pitchFamily="18" charset="0"/>
                <a:ea typeface="Aptos" panose="020B0004020202020204" pitchFamily="34" charset="0"/>
              </a:rPr>
              <a:t>“Moreover, brethren, I declare to you the gospel which I preached to you, which also you received and in which you stand, by which also you are saved, if you hold fast that word which I preached to you – unless you believed in vain.  For I delivered to you first of all that which I also received: that Christ died for our sins according to the Scriptures, and that He was buried, and that He rose again the third day according to the Scriptures …”.</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246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2E32E8-E876-95FD-F8C9-7B28C81973B6}"/>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Content Placeholder 12" descr="A map of the world&#10;&#10;Description automatically generated">
            <a:extLst>
              <a:ext uri="{FF2B5EF4-FFF2-40B4-BE49-F238E27FC236}">
                <a16:creationId xmlns:a16="http://schemas.microsoft.com/office/drawing/2014/main" id="{9FDC440F-C684-AAE4-7C0F-F5BB887318A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7042"/>
          <a:stretch/>
        </p:blipFill>
        <p:spPr>
          <a:xfrm>
            <a:off x="20" y="1282"/>
            <a:ext cx="12191980" cy="6856718"/>
          </a:xfrm>
          <a:prstGeom prst="rect">
            <a:avLst/>
          </a:prstGeom>
        </p:spPr>
      </p:pic>
    </p:spTree>
    <p:extLst>
      <p:ext uri="{BB962C8B-B14F-4D97-AF65-F5344CB8AC3E}">
        <p14:creationId xmlns:p14="http://schemas.microsoft.com/office/powerpoint/2010/main" val="3396109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E3557-A05B-862D-A9F4-3F85C0F537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013C3-2CC4-47FA-5093-97E2FD2EDE42}"/>
              </a:ext>
            </a:extLst>
          </p:cNvPr>
          <p:cNvSpPr>
            <a:spLocks noGrp="1"/>
          </p:cNvSpPr>
          <p:nvPr>
            <p:ph idx="1"/>
          </p:nvPr>
        </p:nvSpPr>
        <p:spPr>
          <a:xfrm>
            <a:off x="810985" y="621584"/>
            <a:ext cx="10570029" cy="5614832"/>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Acts 16:17</a:t>
            </a:r>
          </a:p>
          <a:p>
            <a:pPr marL="0" indent="0">
              <a:buNone/>
            </a:pPr>
            <a:r>
              <a:rPr lang="en-US" sz="4800" b="1" i="1" dirty="0">
                <a:effectLst/>
                <a:latin typeface="Times New Roman" panose="02020603050405020304" pitchFamily="18" charset="0"/>
                <a:ea typeface="Aptos" panose="020B0004020202020204" pitchFamily="34" charset="0"/>
              </a:rPr>
              <a:t>“These men are the servants of the Most High God, who proclaim to us the way of salvation”</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419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031638-0417-EA56-6AE6-06E4CBC029B6}"/>
              </a:ext>
            </a:extLst>
          </p:cNvPr>
          <p:cNvSpPr>
            <a:spLocks noGrp="1"/>
          </p:cNvSpPr>
          <p:nvPr>
            <p:ph idx="1"/>
          </p:nvPr>
        </p:nvSpPr>
        <p:spPr>
          <a:xfrm>
            <a:off x="838200" y="562131"/>
            <a:ext cx="10515600" cy="5614832"/>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2:14</a:t>
            </a:r>
          </a:p>
          <a:p>
            <a:pPr marL="0" indent="0">
              <a:buNone/>
            </a:pPr>
            <a:r>
              <a:rPr lang="en-US" sz="4800" b="1" i="1" dirty="0">
                <a:effectLst/>
                <a:latin typeface="Times New Roman" panose="02020603050405020304" pitchFamily="18" charset="0"/>
                <a:ea typeface="Aptos" panose="020B0004020202020204" pitchFamily="34" charset="0"/>
              </a:rPr>
              <a:t>“… to which He called you by our gospel, for the obtaining of the glory of our Lord Jesus Christ.”</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8763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89E07-1C69-D9ED-83B1-19482D21B8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188A37-4649-81BD-8BC8-61253255068A}"/>
              </a:ext>
            </a:extLst>
          </p:cNvPr>
          <p:cNvSpPr>
            <a:spLocks noGrp="1"/>
          </p:cNvSpPr>
          <p:nvPr>
            <p:ph idx="1"/>
          </p:nvPr>
        </p:nvSpPr>
        <p:spPr>
          <a:xfrm>
            <a:off x="810985" y="621584"/>
            <a:ext cx="10570029" cy="5614832"/>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Acts 16:20-24</a:t>
            </a:r>
          </a:p>
          <a:p>
            <a:pPr marL="0" indent="0">
              <a:buNone/>
            </a:pPr>
            <a:r>
              <a:rPr lang="en-US" sz="4400" b="1" i="1" dirty="0">
                <a:effectLst/>
                <a:latin typeface="Times New Roman" panose="02020603050405020304" pitchFamily="18" charset="0"/>
                <a:ea typeface="Aptos" panose="020B0004020202020204" pitchFamily="34" charset="0"/>
              </a:rPr>
              <a:t>“And they brought them to the magistrates, and said, “These men, being Jews, exceedingly trouble our city; and they teach customs which are not lawful for us, being Romans, to receive or observe.”  Then the multitude rose up together against them; and the magistrates tore off their clothes and</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6097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84343-23AC-9E4B-8305-18511BA7BE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614B2-3F53-3416-103A-AD5C1B625F05}"/>
              </a:ext>
            </a:extLst>
          </p:cNvPr>
          <p:cNvSpPr>
            <a:spLocks noGrp="1"/>
          </p:cNvSpPr>
          <p:nvPr>
            <p:ph idx="1"/>
          </p:nvPr>
        </p:nvSpPr>
        <p:spPr>
          <a:xfrm>
            <a:off x="810985" y="621584"/>
            <a:ext cx="10570029" cy="5614832"/>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Acts 16:20-24</a:t>
            </a:r>
          </a:p>
          <a:p>
            <a:pPr marL="0" indent="0">
              <a:buNone/>
            </a:pPr>
            <a:r>
              <a:rPr lang="en-US" sz="4400" b="1" i="1" dirty="0">
                <a:effectLst/>
                <a:latin typeface="Times New Roman" panose="02020603050405020304" pitchFamily="18" charset="0"/>
                <a:ea typeface="Aptos" panose="020B0004020202020204" pitchFamily="34" charset="0"/>
              </a:rPr>
              <a:t>commanded them to be beaten with rods.  And when they had laid many stripes on them, they threw them into prison, commanding the jailer to keep them securely.  Having received such a charge, he put them into the inner prison and fastened their feet in the stocks.”</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7474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CBE83-2077-F2D0-FE0E-B8AE4A1FCB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B90DAB-F6B3-95EA-74E8-A7936E6784F2}"/>
              </a:ext>
            </a:extLst>
          </p:cNvPr>
          <p:cNvSpPr>
            <a:spLocks noGrp="1"/>
          </p:cNvSpPr>
          <p:nvPr>
            <p:ph idx="1"/>
          </p:nvPr>
        </p:nvSpPr>
        <p:spPr>
          <a:xfrm>
            <a:off x="810985" y="621584"/>
            <a:ext cx="10570029" cy="5614832"/>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Acts 16:25-30</a:t>
            </a:r>
          </a:p>
          <a:p>
            <a:pPr marL="0" indent="0">
              <a:buNone/>
            </a:pPr>
            <a:r>
              <a:rPr lang="en-US" sz="4400" b="1" i="1" dirty="0">
                <a:effectLst/>
                <a:latin typeface="Times New Roman" panose="02020603050405020304" pitchFamily="18" charset="0"/>
                <a:ea typeface="Aptos" panose="020B0004020202020204" pitchFamily="34" charset="0"/>
              </a:rPr>
              <a:t>“But at midnight Paul and Silas were praying and singing hymns to God, and the prisoners were listening to them.  Suddenly there was a great earthquake, so that the foundations of the prison were shaken; and immediately all the doors were opened and everyone’s chains were loosed.  And the keeper of the prison, awaking from sleep and</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8389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99299-BAF3-6B96-BFC4-79F91AD4FA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AC1E2-911C-CA0F-8009-3C9022E67B80}"/>
              </a:ext>
            </a:extLst>
          </p:cNvPr>
          <p:cNvSpPr>
            <a:spLocks noGrp="1"/>
          </p:cNvSpPr>
          <p:nvPr>
            <p:ph idx="1"/>
          </p:nvPr>
        </p:nvSpPr>
        <p:spPr>
          <a:xfrm>
            <a:off x="810985" y="621584"/>
            <a:ext cx="10570029" cy="5614832"/>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Acts 16:25-30</a:t>
            </a:r>
          </a:p>
          <a:p>
            <a:pPr marL="0" indent="0">
              <a:buNone/>
            </a:pPr>
            <a:r>
              <a:rPr lang="en-US" sz="4400" b="1" i="1" dirty="0">
                <a:effectLst/>
                <a:latin typeface="Times New Roman" panose="02020603050405020304" pitchFamily="18" charset="0"/>
                <a:ea typeface="Aptos" panose="020B0004020202020204" pitchFamily="34" charset="0"/>
              </a:rPr>
              <a:t>seeing the prison doors open, supposing the prisoners had fled, drew his sword and was about to kill himself.  But Paul called with a loud voice, saying, “Do yourself no harm, for we are all here.”  Then he called for a light, ran in, and fell down trembling before Paul and Silas.  And he brought them out and said, “Sirs, what must I do to be saved?”</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6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D639A-4DD4-F3D5-4EF6-8854FB9049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9CF8A-E5BA-C882-266E-73318D64E2C2}"/>
              </a:ext>
            </a:extLst>
          </p:cNvPr>
          <p:cNvSpPr>
            <a:spLocks noGrp="1"/>
          </p:cNvSpPr>
          <p:nvPr>
            <p:ph idx="1"/>
          </p:nvPr>
        </p:nvSpPr>
        <p:spPr>
          <a:xfrm>
            <a:off x="810985" y="621584"/>
            <a:ext cx="10570029" cy="5614832"/>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Acts 16:25-30</a:t>
            </a:r>
          </a:p>
          <a:p>
            <a:pPr marL="0" indent="0">
              <a:buNone/>
            </a:pPr>
            <a:r>
              <a:rPr lang="en-US" sz="4400" b="1" i="1" dirty="0">
                <a:effectLst/>
                <a:latin typeface="Times New Roman" panose="02020603050405020304" pitchFamily="18" charset="0"/>
                <a:ea typeface="Aptos" panose="020B0004020202020204" pitchFamily="34" charset="0"/>
              </a:rPr>
              <a:t>seeing the prison doors open, supposing the prisoners had fled, drew his sword and was about to kill himself.  But Paul called with a loud voice, saying, “Do yourself no harm, for we are all here.”  Then he called for a light, ran in, and fell down trembling before Paul and Silas.  And he brought them out and said, </a:t>
            </a:r>
            <a:r>
              <a:rPr lang="en-US" sz="4400" b="1" i="1" dirty="0">
                <a:solidFill>
                  <a:srgbClr val="FF0000"/>
                </a:solidFill>
                <a:effectLst/>
                <a:latin typeface="Times New Roman" panose="02020603050405020304" pitchFamily="18" charset="0"/>
                <a:ea typeface="Aptos" panose="020B0004020202020204" pitchFamily="34" charset="0"/>
              </a:rPr>
              <a:t>“Sirs, what must I do to be saved?”</a:t>
            </a:r>
            <a:r>
              <a:rPr lang="en-US" sz="4400" dirty="0">
                <a:solidFill>
                  <a:srgbClr val="FF0000"/>
                </a:solidFill>
                <a:effectLst/>
                <a:latin typeface="Times New Roman" panose="02020603050405020304" pitchFamily="18" charset="0"/>
                <a:ea typeface="Aptos" panose="020B0004020202020204" pitchFamily="34" charset="0"/>
              </a:rPr>
              <a:t> </a:t>
            </a:r>
            <a:endPar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9745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2A3DB-5020-D435-8E1E-B7BC8A85F0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E3F7E-722D-A683-50C7-8E57902E2780}"/>
              </a:ext>
            </a:extLst>
          </p:cNvPr>
          <p:cNvSpPr>
            <a:spLocks noGrp="1"/>
          </p:cNvSpPr>
          <p:nvPr>
            <p:ph idx="1"/>
          </p:nvPr>
        </p:nvSpPr>
        <p:spPr>
          <a:xfrm>
            <a:off x="810985" y="621584"/>
            <a:ext cx="10570029" cy="5614832"/>
          </a:xfrm>
        </p:spPr>
        <p:txBody>
          <a:bodyPr>
            <a:no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Acts 16:31</a:t>
            </a:r>
          </a:p>
          <a:p>
            <a:pPr marL="0" indent="0">
              <a:buNone/>
            </a:pPr>
            <a:r>
              <a:rPr lang="en-US" sz="5400" b="1" i="1" dirty="0">
                <a:effectLst/>
                <a:latin typeface="Times New Roman" panose="02020603050405020304" pitchFamily="18" charset="0"/>
                <a:ea typeface="Aptos" panose="020B0004020202020204" pitchFamily="34" charset="0"/>
              </a:rPr>
              <a:t>“So they said, “Believe on the Lord Jesus Christ, and you will be saved, you and your household.”</a:t>
            </a:r>
            <a:r>
              <a:rPr lang="en-US" sz="5400" dirty="0">
                <a:effectLst/>
                <a:latin typeface="Times New Roman" panose="02020603050405020304" pitchFamily="18" charset="0"/>
                <a:ea typeface="Aptos" panose="020B0004020202020204" pitchFamily="34" charset="0"/>
              </a:rPr>
              <a:t> </a:t>
            </a:r>
            <a:endPar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9162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C1C78-F568-1739-EA69-DE0806C9AC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946F0-1D4C-897A-D172-AC02D115FCD2}"/>
              </a:ext>
            </a:extLst>
          </p:cNvPr>
          <p:cNvSpPr>
            <a:spLocks noGrp="1"/>
          </p:cNvSpPr>
          <p:nvPr>
            <p:ph idx="1"/>
          </p:nvPr>
        </p:nvSpPr>
        <p:spPr>
          <a:xfrm>
            <a:off x="810985" y="621584"/>
            <a:ext cx="10570029" cy="5614832"/>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Acts 16:32-34</a:t>
            </a:r>
          </a:p>
          <a:p>
            <a:pPr marL="0" indent="0">
              <a:buNone/>
            </a:pPr>
            <a:r>
              <a:rPr lang="en-US" sz="4400" b="1" i="1" dirty="0">
                <a:effectLst/>
                <a:latin typeface="Times New Roman" panose="02020603050405020304" pitchFamily="18" charset="0"/>
                <a:ea typeface="Aptos" panose="020B0004020202020204" pitchFamily="34" charset="0"/>
              </a:rPr>
              <a:t>“Then they spoke the word of the Lord to him and to all who were in his house.  And he took them the same hour of the night and washed their stripes.  And immediately he and all his family were baptized.  Now when he had brought them into his house, he set food before them; and he rejoiced, having believed in God with all his household.”</a:t>
            </a:r>
            <a:r>
              <a:rPr lang="en-US" sz="4400" dirty="0">
                <a:effectLst/>
                <a:latin typeface="Times New Roman" panose="02020603050405020304" pitchFamily="18" charset="0"/>
                <a:ea typeface="Aptos" panose="020B0004020202020204" pitchFamily="34" charset="0"/>
              </a:rPr>
              <a:t> </a:t>
            </a:r>
            <a:endPar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010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89B36-B932-E11E-74C6-30411D6FEC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69D035-D9C7-4BE0-3B59-F8C64E091063}"/>
              </a:ext>
            </a:extLst>
          </p:cNvPr>
          <p:cNvSpPr>
            <a:spLocks noGrp="1"/>
          </p:cNvSpPr>
          <p:nvPr>
            <p:ph idx="1"/>
          </p:nvPr>
        </p:nvSpPr>
        <p:spPr>
          <a:xfrm>
            <a:off x="810985" y="621584"/>
            <a:ext cx="10570029" cy="5614832"/>
          </a:xfrm>
        </p:spPr>
        <p:txBody>
          <a:bodyPr>
            <a:noAutofit/>
          </a:bodyPr>
          <a:lstStyle/>
          <a:p>
            <a:pPr marL="0" indent="0" algn="ctr">
              <a:buNone/>
            </a:pPr>
            <a:r>
              <a:rPr lang="en-US" sz="6000" dirty="0">
                <a:effectLst/>
                <a:latin typeface="Times New Roman" panose="02020603050405020304" pitchFamily="18" charset="0"/>
                <a:ea typeface="Aptos" panose="020B0004020202020204" pitchFamily="34" charset="0"/>
              </a:rPr>
              <a:t>Believing is being convinced </a:t>
            </a:r>
          </a:p>
          <a:p>
            <a:pPr marL="0" indent="0" algn="ctr">
              <a:buNone/>
            </a:pPr>
            <a:r>
              <a:rPr lang="en-US" sz="6000" dirty="0">
                <a:effectLst/>
                <a:latin typeface="Times New Roman" panose="02020603050405020304" pitchFamily="18" charset="0"/>
                <a:ea typeface="Aptos" panose="020B0004020202020204" pitchFamily="34" charset="0"/>
              </a:rPr>
              <a:t>that something is true. </a:t>
            </a:r>
          </a:p>
          <a:p>
            <a:pPr marL="0" indent="0">
              <a:buNone/>
            </a:pPr>
            <a:endParaRPr lang="en-US" sz="2400" dirty="0">
              <a:latin typeface="Times New Roman" panose="02020603050405020304" pitchFamily="18" charset="0"/>
              <a:ea typeface="Aptos" panose="020B0004020202020204" pitchFamily="34" charset="0"/>
            </a:endParaRPr>
          </a:p>
          <a:p>
            <a:pPr marL="0" indent="0" algn="ctr">
              <a:buNone/>
            </a:pPr>
            <a:r>
              <a:rPr lang="en-US" sz="6000" dirty="0">
                <a:effectLst/>
                <a:latin typeface="Times New Roman" panose="02020603050405020304" pitchFamily="18" charset="0"/>
                <a:ea typeface="Aptos" panose="020B0004020202020204" pitchFamily="34" charset="0"/>
              </a:rPr>
              <a:t>When one gives evidence </a:t>
            </a:r>
          </a:p>
          <a:p>
            <a:pPr marL="0" indent="0" algn="ctr">
              <a:buNone/>
            </a:pPr>
            <a:r>
              <a:rPr lang="en-US" sz="6000" dirty="0">
                <a:effectLst/>
                <a:latin typeface="Times New Roman" panose="02020603050405020304" pitchFamily="18" charset="0"/>
                <a:ea typeface="Aptos" panose="020B0004020202020204" pitchFamily="34" charset="0"/>
              </a:rPr>
              <a:t>of something, that is the </a:t>
            </a:r>
          </a:p>
          <a:p>
            <a:pPr marL="0" indent="0" algn="ctr">
              <a:buNone/>
            </a:pPr>
            <a:r>
              <a:rPr lang="en-US" sz="6000" dirty="0">
                <a:effectLst/>
                <a:latin typeface="Times New Roman" panose="02020603050405020304" pitchFamily="18" charset="0"/>
                <a:ea typeface="Aptos" panose="020B0004020202020204" pitchFamily="34" charset="0"/>
              </a:rPr>
              <a:t>foundation for belief. </a:t>
            </a:r>
            <a:endParaRPr lang="en-US" sz="6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0640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4F830-F976-0C19-F0A0-6240BA1449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C1437-8C4A-1C53-1E1A-DB588DBCA9F7}"/>
              </a:ext>
            </a:extLst>
          </p:cNvPr>
          <p:cNvSpPr>
            <a:spLocks noGrp="1"/>
          </p:cNvSpPr>
          <p:nvPr>
            <p:ph idx="1"/>
          </p:nvPr>
        </p:nvSpPr>
        <p:spPr>
          <a:xfrm>
            <a:off x="810985" y="621584"/>
            <a:ext cx="10570029" cy="5614832"/>
          </a:xfrm>
        </p:spPr>
        <p:txBody>
          <a:bodyPr>
            <a:noAutofit/>
          </a:bodyPr>
          <a:lstStyle/>
          <a:p>
            <a:pPr marL="0" indent="0" algn="ctr">
              <a:buNone/>
            </a:pPr>
            <a:r>
              <a:rPr lang="en-US" sz="6000" dirty="0">
                <a:effectLst/>
                <a:latin typeface="Times New Roman" panose="02020603050405020304" pitchFamily="18" charset="0"/>
                <a:ea typeface="Aptos" panose="020B0004020202020204" pitchFamily="34" charset="0"/>
              </a:rPr>
              <a:t>John 3:15, 16, 18; 5:24; 6:40, 47; 11:25-26 … all these verses basically say the same thing.  If one believes in Christ, that person will not perish but have everlasting life. </a:t>
            </a:r>
            <a:endParaRPr lang="en-US" sz="6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7986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41918-E80F-BA58-D3D7-95877A308B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91484-2011-D9B0-1DB5-D5A6DF78E4C7}"/>
              </a:ext>
            </a:extLst>
          </p:cNvPr>
          <p:cNvSpPr>
            <a:spLocks noGrp="1"/>
          </p:cNvSpPr>
          <p:nvPr>
            <p:ph idx="1"/>
          </p:nvPr>
        </p:nvSpPr>
        <p:spPr>
          <a:xfrm>
            <a:off x="688769" y="621584"/>
            <a:ext cx="10794670" cy="5614832"/>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20:30-31</a:t>
            </a:r>
          </a:p>
          <a:p>
            <a:pPr marL="0" indent="0">
              <a:buNone/>
            </a:pPr>
            <a:r>
              <a:rPr lang="en-US" sz="4800" b="1" i="1" dirty="0">
                <a:effectLst/>
                <a:latin typeface="Times New Roman" panose="02020603050405020304" pitchFamily="18" charset="0"/>
                <a:ea typeface="Aptos" panose="020B0004020202020204" pitchFamily="34" charset="0"/>
              </a:rPr>
              <a:t>“And truly Jesus did many other signs in the presence of His disciples, which are not written in this book; but these are written that you may believe that Jesus is the Christ, the Son of God, and that believing you may have life in His name.”</a:t>
            </a:r>
            <a:r>
              <a:rPr lang="en-US" sz="4800" dirty="0">
                <a:effectLst/>
                <a:latin typeface="Times New Roman" panose="02020603050405020304" pitchFamily="18" charset="0"/>
                <a:ea typeface="Aptos" panose="020B0004020202020204" pitchFamily="34" charset="0"/>
              </a:rPr>
              <a:t> </a:t>
            </a:r>
            <a:endParaRPr lang="en-US" sz="4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980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448DF-1D99-17A5-9C67-F959F86C56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40F9D-CA47-159F-F724-4B082F6FB5D9}"/>
              </a:ext>
            </a:extLst>
          </p:cNvPr>
          <p:cNvSpPr>
            <a:spLocks noGrp="1"/>
          </p:cNvSpPr>
          <p:nvPr>
            <p:ph idx="1"/>
          </p:nvPr>
        </p:nvSpPr>
        <p:spPr>
          <a:xfrm>
            <a:off x="838200" y="562131"/>
            <a:ext cx="10515600" cy="5614832"/>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2:14</a:t>
            </a:r>
          </a:p>
          <a:p>
            <a:pPr marL="0" indent="0">
              <a:buNone/>
            </a:pPr>
            <a:r>
              <a:rPr lang="en-US" sz="4800" b="1" i="1" dirty="0">
                <a:effectLst/>
                <a:latin typeface="Times New Roman" panose="02020603050405020304" pitchFamily="18" charset="0"/>
                <a:ea typeface="Aptos" panose="020B0004020202020204" pitchFamily="34" charset="0"/>
              </a:rPr>
              <a:t>“… to which He </a:t>
            </a:r>
            <a:r>
              <a:rPr lang="en-US" sz="4800" b="1" i="1" dirty="0">
                <a:solidFill>
                  <a:srgbClr val="FF0000"/>
                </a:solidFill>
                <a:effectLst/>
                <a:latin typeface="Times New Roman" panose="02020603050405020304" pitchFamily="18" charset="0"/>
                <a:ea typeface="Aptos" panose="020B0004020202020204" pitchFamily="34" charset="0"/>
              </a:rPr>
              <a:t>called</a:t>
            </a:r>
            <a:r>
              <a:rPr lang="en-US" sz="4800" b="1" i="1" dirty="0">
                <a:effectLst/>
                <a:latin typeface="Times New Roman" panose="02020603050405020304" pitchFamily="18" charset="0"/>
                <a:ea typeface="Aptos" panose="020B0004020202020204" pitchFamily="34" charset="0"/>
              </a:rPr>
              <a:t> you by our </a:t>
            </a:r>
            <a:r>
              <a:rPr lang="en-US" sz="4800" b="1" i="1" dirty="0">
                <a:solidFill>
                  <a:srgbClr val="FF0000"/>
                </a:solidFill>
                <a:effectLst/>
                <a:latin typeface="Times New Roman" panose="02020603050405020304" pitchFamily="18" charset="0"/>
                <a:ea typeface="Aptos" panose="020B0004020202020204" pitchFamily="34" charset="0"/>
              </a:rPr>
              <a:t>gospel</a:t>
            </a:r>
            <a:r>
              <a:rPr lang="en-US" sz="4800" b="1" i="1" dirty="0">
                <a:effectLst/>
                <a:latin typeface="Times New Roman" panose="02020603050405020304" pitchFamily="18" charset="0"/>
                <a:ea typeface="Aptos" panose="020B0004020202020204" pitchFamily="34" charset="0"/>
              </a:rPr>
              <a:t>, for the obtaining of the glory of our Lord Jesus Christ.”</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9949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C7194-7AE4-03AD-3F19-E058B03B5A8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9DBAD3-8B05-BB3C-9BC5-1166E099A27A}"/>
              </a:ext>
            </a:extLst>
          </p:cNvPr>
          <p:cNvSpPr>
            <a:spLocks noGrp="1"/>
          </p:cNvSpPr>
          <p:nvPr>
            <p:ph idx="1"/>
          </p:nvPr>
        </p:nvSpPr>
        <p:spPr>
          <a:xfrm>
            <a:off x="688769" y="621584"/>
            <a:ext cx="10794670" cy="5614832"/>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Ephesians 2:8-9</a:t>
            </a:r>
          </a:p>
          <a:p>
            <a:pPr marL="0" indent="0">
              <a:buNone/>
            </a:pPr>
            <a:r>
              <a:rPr lang="en-US" sz="4800" b="1" i="1" dirty="0">
                <a:effectLst/>
                <a:latin typeface="Times New Roman" panose="02020603050405020304" pitchFamily="18" charset="0"/>
                <a:ea typeface="Aptos" panose="020B0004020202020204" pitchFamily="34" charset="0"/>
              </a:rPr>
              <a:t>“For by grace you have been saved through faith, and that not of yourselves; it is the gift of God, not of works, lest anyone should boast.”</a:t>
            </a:r>
            <a:r>
              <a:rPr lang="en-US" sz="4800" dirty="0">
                <a:effectLst/>
                <a:latin typeface="Times New Roman" panose="02020603050405020304" pitchFamily="18" charset="0"/>
                <a:ea typeface="Aptos" panose="020B0004020202020204" pitchFamily="34" charset="0"/>
              </a:rPr>
              <a:t> </a:t>
            </a:r>
            <a:endParaRPr lang="en-US" sz="4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87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643FB-5795-7CD1-8BEF-2DD2B5C33A1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3BB99-51FB-FBB2-5253-9510A2B20A1F}"/>
              </a:ext>
            </a:extLst>
          </p:cNvPr>
          <p:cNvSpPr>
            <a:spLocks noGrp="1"/>
          </p:cNvSpPr>
          <p:nvPr>
            <p:ph idx="1"/>
          </p:nvPr>
        </p:nvSpPr>
        <p:spPr>
          <a:xfrm>
            <a:off x="838200" y="562131"/>
            <a:ext cx="10515600" cy="5614832"/>
          </a:xfrm>
        </p:spPr>
        <p:txBody>
          <a:bodyPr>
            <a:normAutofit/>
          </a:bodyPr>
          <a:lstStyle/>
          <a:p>
            <a:pPr marL="0" indent="0">
              <a:buNone/>
            </a:pPr>
            <a:r>
              <a:rPr lang="en-US" sz="4800" dirty="0">
                <a:effectLst/>
                <a:latin typeface="Times New Roman" panose="02020603050405020304" pitchFamily="18" charset="0"/>
                <a:ea typeface="Aptos" panose="020B0004020202020204" pitchFamily="34" charset="0"/>
              </a:rPr>
              <a:t>If God chooses certain individuals to be saved, then I really don’t see any other way around the fact that this means there are those that God doesn’t choose, which then condemns those individuals to an eternity in the lake of fire where they will be separated from God the Father and His Son, Jesus Christ forever.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372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9D156-C5D3-66BC-7105-663A440305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8998B-B188-DE4B-CF4C-B07F4B3683FB}"/>
              </a:ext>
            </a:extLst>
          </p:cNvPr>
          <p:cNvSpPr>
            <a:spLocks noGrp="1"/>
          </p:cNvSpPr>
          <p:nvPr>
            <p:ph idx="1"/>
          </p:nvPr>
        </p:nvSpPr>
        <p:spPr>
          <a:xfrm>
            <a:off x="838200" y="562131"/>
            <a:ext cx="10515600" cy="5614832"/>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6:44</a:t>
            </a:r>
          </a:p>
          <a:p>
            <a:pPr marL="0" indent="0">
              <a:buNone/>
            </a:pPr>
            <a:r>
              <a:rPr lang="en-US" sz="4800" b="1" i="1" dirty="0">
                <a:effectLst/>
                <a:latin typeface="Times New Roman" panose="02020603050405020304" pitchFamily="18" charset="0"/>
                <a:ea typeface="Aptos" panose="020B0004020202020204" pitchFamily="34" charset="0"/>
              </a:rPr>
              <a:t>“No one can come to Me unless the Father who sent Me draws him; and I will raise him up at the last day.”</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823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76ADD-D6D4-2307-9915-3F9F4F364C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F683F-31BC-8A5F-1B32-A5B1F1E8E1FE}"/>
              </a:ext>
            </a:extLst>
          </p:cNvPr>
          <p:cNvSpPr>
            <a:spLocks noGrp="1"/>
          </p:cNvSpPr>
          <p:nvPr>
            <p:ph idx="1"/>
          </p:nvPr>
        </p:nvSpPr>
        <p:spPr>
          <a:xfrm>
            <a:off x="838200" y="562131"/>
            <a:ext cx="10515600" cy="5614832"/>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16:8</a:t>
            </a:r>
          </a:p>
          <a:p>
            <a:pPr marL="0" indent="0">
              <a:buNone/>
            </a:pPr>
            <a:r>
              <a:rPr lang="en-US" sz="4800" b="1" i="1" dirty="0">
                <a:effectLst/>
                <a:latin typeface="Times New Roman" panose="02020603050405020304" pitchFamily="18" charset="0"/>
                <a:ea typeface="Aptos" panose="020B0004020202020204" pitchFamily="34" charset="0"/>
              </a:rPr>
              <a:t>“And when He has come, He will convict the world of sin, and of righteousness, and of judgment …”.</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40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009E3-9D44-476A-0B84-615F2F522B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4731B-9436-0051-A3E5-7FCA878AE41D}"/>
              </a:ext>
            </a:extLst>
          </p:cNvPr>
          <p:cNvSpPr>
            <a:spLocks noGrp="1"/>
          </p:cNvSpPr>
          <p:nvPr>
            <p:ph idx="1"/>
          </p:nvPr>
        </p:nvSpPr>
        <p:spPr>
          <a:xfrm>
            <a:off x="838200" y="562131"/>
            <a:ext cx="10515600" cy="5614832"/>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16:8</a:t>
            </a:r>
          </a:p>
          <a:p>
            <a:pPr marL="0" indent="0">
              <a:buNone/>
            </a:pPr>
            <a:r>
              <a:rPr lang="en-US" sz="4800" b="1" i="1" dirty="0">
                <a:effectLst/>
                <a:latin typeface="Times New Roman" panose="02020603050405020304" pitchFamily="18" charset="0"/>
                <a:ea typeface="Aptos" panose="020B0004020202020204" pitchFamily="34" charset="0"/>
              </a:rPr>
              <a:t>“And when He has come, </a:t>
            </a:r>
            <a:r>
              <a:rPr lang="en-US" sz="4800" b="1" i="1" dirty="0">
                <a:solidFill>
                  <a:srgbClr val="FF0000"/>
                </a:solidFill>
                <a:effectLst/>
                <a:latin typeface="Times New Roman" panose="02020603050405020304" pitchFamily="18" charset="0"/>
                <a:ea typeface="Aptos" panose="020B0004020202020204" pitchFamily="34" charset="0"/>
              </a:rPr>
              <a:t>He will convict the world</a:t>
            </a:r>
            <a:r>
              <a:rPr lang="en-US" sz="4800" b="1" i="1" dirty="0">
                <a:effectLst/>
                <a:latin typeface="Times New Roman" panose="02020603050405020304" pitchFamily="18" charset="0"/>
                <a:ea typeface="Aptos" panose="020B0004020202020204" pitchFamily="34" charset="0"/>
              </a:rPr>
              <a:t> of sin, and of righteousness, and of judgment …”.</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894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8A604-4174-A003-DDEE-E3B67F9B69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2E0ADC-EB20-9697-7C9B-6543925F7065}"/>
              </a:ext>
            </a:extLst>
          </p:cNvPr>
          <p:cNvSpPr>
            <a:spLocks noGrp="1"/>
          </p:cNvSpPr>
          <p:nvPr>
            <p:ph idx="1"/>
          </p:nvPr>
        </p:nvSpPr>
        <p:spPr>
          <a:xfrm>
            <a:off x="838200" y="562131"/>
            <a:ext cx="10515600" cy="5614832"/>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2:14</a:t>
            </a:r>
          </a:p>
          <a:p>
            <a:pPr marL="0" indent="0">
              <a:buNone/>
            </a:pPr>
            <a:r>
              <a:rPr lang="en-US" sz="4800" b="1" i="1" dirty="0">
                <a:effectLst/>
                <a:latin typeface="Times New Roman" panose="02020603050405020304" pitchFamily="18" charset="0"/>
                <a:ea typeface="Aptos" panose="020B0004020202020204" pitchFamily="34" charset="0"/>
              </a:rPr>
              <a:t>“… </a:t>
            </a:r>
            <a:r>
              <a:rPr lang="en-US" sz="4800" b="1" i="1" dirty="0">
                <a:solidFill>
                  <a:srgbClr val="FF0000"/>
                </a:solidFill>
                <a:effectLst/>
                <a:latin typeface="Times New Roman" panose="02020603050405020304" pitchFamily="18" charset="0"/>
                <a:ea typeface="Aptos" panose="020B0004020202020204" pitchFamily="34" charset="0"/>
              </a:rPr>
              <a:t>to which He called you by our gospel</a:t>
            </a:r>
            <a:r>
              <a:rPr lang="en-US" sz="4800" b="1" i="1" dirty="0">
                <a:effectLst/>
                <a:latin typeface="Times New Roman" panose="02020603050405020304" pitchFamily="18" charset="0"/>
                <a:ea typeface="Aptos" panose="020B0004020202020204" pitchFamily="34" charset="0"/>
              </a:rPr>
              <a:t>, for the obtaining of the glory of our Lord Jesus Christ.”</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966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349EF-80A9-B403-4ADC-88BB9282861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68C94-9CE7-BA1E-96D3-198389CD5479}"/>
              </a:ext>
            </a:extLst>
          </p:cNvPr>
          <p:cNvSpPr>
            <a:spLocks noGrp="1"/>
          </p:cNvSpPr>
          <p:nvPr>
            <p:ph idx="1"/>
          </p:nvPr>
        </p:nvSpPr>
        <p:spPr>
          <a:xfrm>
            <a:off x="838200" y="562131"/>
            <a:ext cx="10515600" cy="5614832"/>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2:14</a:t>
            </a:r>
          </a:p>
          <a:p>
            <a:pPr marL="0" indent="0">
              <a:buNone/>
            </a:pPr>
            <a:r>
              <a:rPr lang="en-US" sz="4800" b="1" i="1" dirty="0">
                <a:effectLst/>
                <a:latin typeface="Times New Roman" panose="02020603050405020304" pitchFamily="18" charset="0"/>
                <a:ea typeface="Aptos" panose="020B0004020202020204" pitchFamily="34" charset="0"/>
              </a:rPr>
              <a:t>“… to which </a:t>
            </a:r>
            <a:r>
              <a:rPr lang="en-US" sz="4800" b="1" i="1" dirty="0">
                <a:solidFill>
                  <a:srgbClr val="FF0000"/>
                </a:solidFill>
                <a:effectLst/>
                <a:latin typeface="Times New Roman" panose="02020603050405020304" pitchFamily="18" charset="0"/>
                <a:ea typeface="Aptos" panose="020B0004020202020204" pitchFamily="34" charset="0"/>
              </a:rPr>
              <a:t>He called you </a:t>
            </a:r>
            <a:r>
              <a:rPr lang="en-US" sz="4800" b="1" i="1" dirty="0">
                <a:effectLst/>
                <a:latin typeface="Times New Roman" panose="02020603050405020304" pitchFamily="18" charset="0"/>
                <a:ea typeface="Aptos" panose="020B0004020202020204" pitchFamily="34" charset="0"/>
              </a:rPr>
              <a:t>by our gospel, for the obtaining of the glory of our Lord Jesus Christ.”</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E78BE836-0D6F-C8FC-0755-921757DD4E00}"/>
              </a:ext>
            </a:extLst>
          </p:cNvPr>
          <p:cNvSpPr/>
          <p:nvPr/>
        </p:nvSpPr>
        <p:spPr>
          <a:xfrm>
            <a:off x="4132613" y="1870363"/>
            <a:ext cx="3776353" cy="131222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319210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TotalTime>
  <Words>1347</Words>
  <Application>Microsoft Office PowerPoint</Application>
  <PresentationFormat>Widescreen</PresentationFormat>
  <Paragraphs>71</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Aptos Display</vt:lpstr>
      <vt:lpstr>Arial</vt:lpstr>
      <vt:lpstr>Calibri</vt:lpstr>
      <vt:lpstr>Times New Roman</vt:lpstr>
      <vt:lpstr>Office Theme</vt:lpstr>
      <vt:lpstr>Second Thessalonians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1</cp:revision>
  <dcterms:created xsi:type="dcterms:W3CDTF">2025-01-19T06:15:46Z</dcterms:created>
  <dcterms:modified xsi:type="dcterms:W3CDTF">2025-01-19T07:05:19Z</dcterms:modified>
</cp:coreProperties>
</file>