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3" autoAdjust="0"/>
    <p:restoredTop sz="94660"/>
  </p:normalViewPr>
  <p:slideViewPr>
    <p:cSldViewPr snapToGrid="0">
      <p:cViewPr varScale="1">
        <p:scale>
          <a:sx n="104" d="100"/>
          <a:sy n="104" d="100"/>
        </p:scale>
        <p:origin x="216"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0878-FA8B-AD6E-7C09-D3C3847517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8E6F8D-558A-3C1C-9DED-0E7D3D8C4F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F741FA4-FA84-1EC5-217B-59F5D3E1774D}"/>
              </a:ext>
            </a:extLst>
          </p:cNvPr>
          <p:cNvSpPr>
            <a:spLocks noGrp="1"/>
          </p:cNvSpPr>
          <p:nvPr>
            <p:ph type="dt" sz="half" idx="10"/>
          </p:nvPr>
        </p:nvSpPr>
        <p:spPr/>
        <p:txBody>
          <a:bodyPr/>
          <a:lstStyle/>
          <a:p>
            <a:fld id="{139BA469-A4EC-4E3D-95B5-EF9592F4AB61}" type="datetimeFigureOut">
              <a:rPr lang="en-US" smtClean="0"/>
              <a:t>12/7/2024</a:t>
            </a:fld>
            <a:endParaRPr lang="en-US"/>
          </a:p>
        </p:txBody>
      </p:sp>
      <p:sp>
        <p:nvSpPr>
          <p:cNvPr id="5" name="Footer Placeholder 4">
            <a:extLst>
              <a:ext uri="{FF2B5EF4-FFF2-40B4-BE49-F238E27FC236}">
                <a16:creationId xmlns:a16="http://schemas.microsoft.com/office/drawing/2014/main" id="{D67CE887-3922-DEAF-E5B2-E7EC758FA7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439D61-BBAA-F360-069A-592EF1AD8685}"/>
              </a:ext>
            </a:extLst>
          </p:cNvPr>
          <p:cNvSpPr>
            <a:spLocks noGrp="1"/>
          </p:cNvSpPr>
          <p:nvPr>
            <p:ph type="sldNum" sz="quarter" idx="12"/>
          </p:nvPr>
        </p:nvSpPr>
        <p:spPr/>
        <p:txBody>
          <a:bodyPr/>
          <a:lstStyle/>
          <a:p>
            <a:fld id="{16B5D6BB-1291-467F-B96F-01FA1758507F}" type="slidenum">
              <a:rPr lang="en-US" smtClean="0"/>
              <a:t>‹#›</a:t>
            </a:fld>
            <a:endParaRPr lang="en-US"/>
          </a:p>
        </p:txBody>
      </p:sp>
    </p:spTree>
    <p:extLst>
      <p:ext uri="{BB962C8B-B14F-4D97-AF65-F5344CB8AC3E}">
        <p14:creationId xmlns:p14="http://schemas.microsoft.com/office/powerpoint/2010/main" val="1316878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A2C9C-AE88-1581-51EA-E9B359D200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061E24E-588F-BEB6-A83A-83B4C6ABB0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B54FEE-59CB-BBDB-65D9-7038F5A0E7F8}"/>
              </a:ext>
            </a:extLst>
          </p:cNvPr>
          <p:cNvSpPr>
            <a:spLocks noGrp="1"/>
          </p:cNvSpPr>
          <p:nvPr>
            <p:ph type="dt" sz="half" idx="10"/>
          </p:nvPr>
        </p:nvSpPr>
        <p:spPr/>
        <p:txBody>
          <a:bodyPr/>
          <a:lstStyle/>
          <a:p>
            <a:fld id="{139BA469-A4EC-4E3D-95B5-EF9592F4AB61}" type="datetimeFigureOut">
              <a:rPr lang="en-US" smtClean="0"/>
              <a:t>12/7/2024</a:t>
            </a:fld>
            <a:endParaRPr lang="en-US"/>
          </a:p>
        </p:txBody>
      </p:sp>
      <p:sp>
        <p:nvSpPr>
          <p:cNvPr id="5" name="Footer Placeholder 4">
            <a:extLst>
              <a:ext uri="{FF2B5EF4-FFF2-40B4-BE49-F238E27FC236}">
                <a16:creationId xmlns:a16="http://schemas.microsoft.com/office/drawing/2014/main" id="{E712287C-D416-5E5E-C5ED-BB5AE8CB96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F66898-60C2-E025-C63B-EF6DEDEEDB4C}"/>
              </a:ext>
            </a:extLst>
          </p:cNvPr>
          <p:cNvSpPr>
            <a:spLocks noGrp="1"/>
          </p:cNvSpPr>
          <p:nvPr>
            <p:ph type="sldNum" sz="quarter" idx="12"/>
          </p:nvPr>
        </p:nvSpPr>
        <p:spPr/>
        <p:txBody>
          <a:bodyPr/>
          <a:lstStyle/>
          <a:p>
            <a:fld id="{16B5D6BB-1291-467F-B96F-01FA1758507F}" type="slidenum">
              <a:rPr lang="en-US" smtClean="0"/>
              <a:t>‹#›</a:t>
            </a:fld>
            <a:endParaRPr lang="en-US"/>
          </a:p>
        </p:txBody>
      </p:sp>
    </p:spTree>
    <p:extLst>
      <p:ext uri="{BB962C8B-B14F-4D97-AF65-F5344CB8AC3E}">
        <p14:creationId xmlns:p14="http://schemas.microsoft.com/office/powerpoint/2010/main" val="2340167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8DEFE1-28CF-6635-AE7C-2B27A183437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5CA4C94-417F-DC87-BAE5-26C18C9FBD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911C73-8D3E-D62F-9490-BF6B53F957DE}"/>
              </a:ext>
            </a:extLst>
          </p:cNvPr>
          <p:cNvSpPr>
            <a:spLocks noGrp="1"/>
          </p:cNvSpPr>
          <p:nvPr>
            <p:ph type="dt" sz="half" idx="10"/>
          </p:nvPr>
        </p:nvSpPr>
        <p:spPr/>
        <p:txBody>
          <a:bodyPr/>
          <a:lstStyle/>
          <a:p>
            <a:fld id="{139BA469-A4EC-4E3D-95B5-EF9592F4AB61}" type="datetimeFigureOut">
              <a:rPr lang="en-US" smtClean="0"/>
              <a:t>12/7/2024</a:t>
            </a:fld>
            <a:endParaRPr lang="en-US"/>
          </a:p>
        </p:txBody>
      </p:sp>
      <p:sp>
        <p:nvSpPr>
          <p:cNvPr id="5" name="Footer Placeholder 4">
            <a:extLst>
              <a:ext uri="{FF2B5EF4-FFF2-40B4-BE49-F238E27FC236}">
                <a16:creationId xmlns:a16="http://schemas.microsoft.com/office/drawing/2014/main" id="{9DF9FB99-AA22-9AB0-6B85-F21852F5E4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4BC90D-6DC4-896D-2C13-C53A1B92DDC4}"/>
              </a:ext>
            </a:extLst>
          </p:cNvPr>
          <p:cNvSpPr>
            <a:spLocks noGrp="1"/>
          </p:cNvSpPr>
          <p:nvPr>
            <p:ph type="sldNum" sz="quarter" idx="12"/>
          </p:nvPr>
        </p:nvSpPr>
        <p:spPr/>
        <p:txBody>
          <a:bodyPr/>
          <a:lstStyle/>
          <a:p>
            <a:fld id="{16B5D6BB-1291-467F-B96F-01FA1758507F}" type="slidenum">
              <a:rPr lang="en-US" smtClean="0"/>
              <a:t>‹#›</a:t>
            </a:fld>
            <a:endParaRPr lang="en-US"/>
          </a:p>
        </p:txBody>
      </p:sp>
    </p:spTree>
    <p:extLst>
      <p:ext uri="{BB962C8B-B14F-4D97-AF65-F5344CB8AC3E}">
        <p14:creationId xmlns:p14="http://schemas.microsoft.com/office/powerpoint/2010/main" val="3159225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30FB1-F801-DF6F-C48E-63D304BC2F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883B57-4EA1-C0F8-B2C9-F553806986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3ADCFA-8732-AFBB-3EE7-9EA83ACCC4C4}"/>
              </a:ext>
            </a:extLst>
          </p:cNvPr>
          <p:cNvSpPr>
            <a:spLocks noGrp="1"/>
          </p:cNvSpPr>
          <p:nvPr>
            <p:ph type="dt" sz="half" idx="10"/>
          </p:nvPr>
        </p:nvSpPr>
        <p:spPr/>
        <p:txBody>
          <a:bodyPr/>
          <a:lstStyle/>
          <a:p>
            <a:fld id="{139BA469-A4EC-4E3D-95B5-EF9592F4AB61}" type="datetimeFigureOut">
              <a:rPr lang="en-US" smtClean="0"/>
              <a:t>12/7/2024</a:t>
            </a:fld>
            <a:endParaRPr lang="en-US"/>
          </a:p>
        </p:txBody>
      </p:sp>
      <p:sp>
        <p:nvSpPr>
          <p:cNvPr id="5" name="Footer Placeholder 4">
            <a:extLst>
              <a:ext uri="{FF2B5EF4-FFF2-40B4-BE49-F238E27FC236}">
                <a16:creationId xmlns:a16="http://schemas.microsoft.com/office/drawing/2014/main" id="{7E205A4C-C866-E532-F25F-5AEA8B156E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7E2EBF-C9DF-9BA5-F412-C9308AA3E2E5}"/>
              </a:ext>
            </a:extLst>
          </p:cNvPr>
          <p:cNvSpPr>
            <a:spLocks noGrp="1"/>
          </p:cNvSpPr>
          <p:nvPr>
            <p:ph type="sldNum" sz="quarter" idx="12"/>
          </p:nvPr>
        </p:nvSpPr>
        <p:spPr/>
        <p:txBody>
          <a:bodyPr/>
          <a:lstStyle/>
          <a:p>
            <a:fld id="{16B5D6BB-1291-467F-B96F-01FA1758507F}" type="slidenum">
              <a:rPr lang="en-US" smtClean="0"/>
              <a:t>‹#›</a:t>
            </a:fld>
            <a:endParaRPr lang="en-US"/>
          </a:p>
        </p:txBody>
      </p:sp>
    </p:spTree>
    <p:extLst>
      <p:ext uri="{BB962C8B-B14F-4D97-AF65-F5344CB8AC3E}">
        <p14:creationId xmlns:p14="http://schemas.microsoft.com/office/powerpoint/2010/main" val="316350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BA50-85BB-070B-C23D-96B0F20A8A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7D3AAE-0AE1-EB29-CF5A-D42390301B7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0B27559-C1DD-26CB-8CD9-D9F2FAC60036}"/>
              </a:ext>
            </a:extLst>
          </p:cNvPr>
          <p:cNvSpPr>
            <a:spLocks noGrp="1"/>
          </p:cNvSpPr>
          <p:nvPr>
            <p:ph type="dt" sz="half" idx="10"/>
          </p:nvPr>
        </p:nvSpPr>
        <p:spPr/>
        <p:txBody>
          <a:bodyPr/>
          <a:lstStyle/>
          <a:p>
            <a:fld id="{139BA469-A4EC-4E3D-95B5-EF9592F4AB61}" type="datetimeFigureOut">
              <a:rPr lang="en-US" smtClean="0"/>
              <a:t>12/7/2024</a:t>
            </a:fld>
            <a:endParaRPr lang="en-US"/>
          </a:p>
        </p:txBody>
      </p:sp>
      <p:sp>
        <p:nvSpPr>
          <p:cNvPr id="5" name="Footer Placeholder 4">
            <a:extLst>
              <a:ext uri="{FF2B5EF4-FFF2-40B4-BE49-F238E27FC236}">
                <a16:creationId xmlns:a16="http://schemas.microsoft.com/office/drawing/2014/main" id="{AB20A282-800E-7650-B9DB-69D185964C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BD2367-8413-924D-C8B2-7615C5464828}"/>
              </a:ext>
            </a:extLst>
          </p:cNvPr>
          <p:cNvSpPr>
            <a:spLocks noGrp="1"/>
          </p:cNvSpPr>
          <p:nvPr>
            <p:ph type="sldNum" sz="quarter" idx="12"/>
          </p:nvPr>
        </p:nvSpPr>
        <p:spPr/>
        <p:txBody>
          <a:bodyPr/>
          <a:lstStyle/>
          <a:p>
            <a:fld id="{16B5D6BB-1291-467F-B96F-01FA1758507F}" type="slidenum">
              <a:rPr lang="en-US" smtClean="0"/>
              <a:t>‹#›</a:t>
            </a:fld>
            <a:endParaRPr lang="en-US"/>
          </a:p>
        </p:txBody>
      </p:sp>
    </p:spTree>
    <p:extLst>
      <p:ext uri="{BB962C8B-B14F-4D97-AF65-F5344CB8AC3E}">
        <p14:creationId xmlns:p14="http://schemas.microsoft.com/office/powerpoint/2010/main" val="697344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A99A9-F0F7-DB9E-DF60-617377170B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8B7719-0759-DAEE-37A8-A7C1C03335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9864CC-0CF7-A897-A8A2-16FB6C2BBB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A3A2DA-4678-DEF0-7114-FFD3DB27220F}"/>
              </a:ext>
            </a:extLst>
          </p:cNvPr>
          <p:cNvSpPr>
            <a:spLocks noGrp="1"/>
          </p:cNvSpPr>
          <p:nvPr>
            <p:ph type="dt" sz="half" idx="10"/>
          </p:nvPr>
        </p:nvSpPr>
        <p:spPr/>
        <p:txBody>
          <a:bodyPr/>
          <a:lstStyle/>
          <a:p>
            <a:fld id="{139BA469-A4EC-4E3D-95B5-EF9592F4AB61}" type="datetimeFigureOut">
              <a:rPr lang="en-US" smtClean="0"/>
              <a:t>12/7/2024</a:t>
            </a:fld>
            <a:endParaRPr lang="en-US"/>
          </a:p>
        </p:txBody>
      </p:sp>
      <p:sp>
        <p:nvSpPr>
          <p:cNvPr id="6" name="Footer Placeholder 5">
            <a:extLst>
              <a:ext uri="{FF2B5EF4-FFF2-40B4-BE49-F238E27FC236}">
                <a16:creationId xmlns:a16="http://schemas.microsoft.com/office/drawing/2014/main" id="{4D743468-6540-40B0-583C-3D996E5553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2ADF18-6F27-0CB0-650B-711BAA35E453}"/>
              </a:ext>
            </a:extLst>
          </p:cNvPr>
          <p:cNvSpPr>
            <a:spLocks noGrp="1"/>
          </p:cNvSpPr>
          <p:nvPr>
            <p:ph type="sldNum" sz="quarter" idx="12"/>
          </p:nvPr>
        </p:nvSpPr>
        <p:spPr/>
        <p:txBody>
          <a:bodyPr/>
          <a:lstStyle/>
          <a:p>
            <a:fld id="{16B5D6BB-1291-467F-B96F-01FA1758507F}" type="slidenum">
              <a:rPr lang="en-US" smtClean="0"/>
              <a:t>‹#›</a:t>
            </a:fld>
            <a:endParaRPr lang="en-US"/>
          </a:p>
        </p:txBody>
      </p:sp>
    </p:spTree>
    <p:extLst>
      <p:ext uri="{BB962C8B-B14F-4D97-AF65-F5344CB8AC3E}">
        <p14:creationId xmlns:p14="http://schemas.microsoft.com/office/powerpoint/2010/main" val="2735233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9A2E3-7318-23E8-0ACB-64C4614EAD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E9C3D59-E15B-4CF0-3143-D704525EB0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A97BD7-8B33-64D1-97BC-B18DC4CF1C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3AADC1-6589-8E44-6333-A6272D1C14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74769D-4C85-2D60-5C51-55681491B8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AE1C9DA-A451-CF50-BB07-AFAAA66900EC}"/>
              </a:ext>
            </a:extLst>
          </p:cNvPr>
          <p:cNvSpPr>
            <a:spLocks noGrp="1"/>
          </p:cNvSpPr>
          <p:nvPr>
            <p:ph type="dt" sz="half" idx="10"/>
          </p:nvPr>
        </p:nvSpPr>
        <p:spPr/>
        <p:txBody>
          <a:bodyPr/>
          <a:lstStyle/>
          <a:p>
            <a:fld id="{139BA469-A4EC-4E3D-95B5-EF9592F4AB61}" type="datetimeFigureOut">
              <a:rPr lang="en-US" smtClean="0"/>
              <a:t>12/7/2024</a:t>
            </a:fld>
            <a:endParaRPr lang="en-US"/>
          </a:p>
        </p:txBody>
      </p:sp>
      <p:sp>
        <p:nvSpPr>
          <p:cNvPr id="8" name="Footer Placeholder 7">
            <a:extLst>
              <a:ext uri="{FF2B5EF4-FFF2-40B4-BE49-F238E27FC236}">
                <a16:creationId xmlns:a16="http://schemas.microsoft.com/office/drawing/2014/main" id="{E5390D5D-F96C-6377-99B1-61F47AF74EA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DB6BDC-49D3-0625-DE77-C0B69E048FA7}"/>
              </a:ext>
            </a:extLst>
          </p:cNvPr>
          <p:cNvSpPr>
            <a:spLocks noGrp="1"/>
          </p:cNvSpPr>
          <p:nvPr>
            <p:ph type="sldNum" sz="quarter" idx="12"/>
          </p:nvPr>
        </p:nvSpPr>
        <p:spPr/>
        <p:txBody>
          <a:bodyPr/>
          <a:lstStyle/>
          <a:p>
            <a:fld id="{16B5D6BB-1291-467F-B96F-01FA1758507F}" type="slidenum">
              <a:rPr lang="en-US" smtClean="0"/>
              <a:t>‹#›</a:t>
            </a:fld>
            <a:endParaRPr lang="en-US"/>
          </a:p>
        </p:txBody>
      </p:sp>
    </p:spTree>
    <p:extLst>
      <p:ext uri="{BB962C8B-B14F-4D97-AF65-F5344CB8AC3E}">
        <p14:creationId xmlns:p14="http://schemas.microsoft.com/office/powerpoint/2010/main" val="2058678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F86BE-0092-501F-D548-2AC20AB3115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524D0C-AE50-3A5E-4369-E10B52030C30}"/>
              </a:ext>
            </a:extLst>
          </p:cNvPr>
          <p:cNvSpPr>
            <a:spLocks noGrp="1"/>
          </p:cNvSpPr>
          <p:nvPr>
            <p:ph type="dt" sz="half" idx="10"/>
          </p:nvPr>
        </p:nvSpPr>
        <p:spPr/>
        <p:txBody>
          <a:bodyPr/>
          <a:lstStyle/>
          <a:p>
            <a:fld id="{139BA469-A4EC-4E3D-95B5-EF9592F4AB61}" type="datetimeFigureOut">
              <a:rPr lang="en-US" smtClean="0"/>
              <a:t>12/7/2024</a:t>
            </a:fld>
            <a:endParaRPr lang="en-US"/>
          </a:p>
        </p:txBody>
      </p:sp>
      <p:sp>
        <p:nvSpPr>
          <p:cNvPr id="4" name="Footer Placeholder 3">
            <a:extLst>
              <a:ext uri="{FF2B5EF4-FFF2-40B4-BE49-F238E27FC236}">
                <a16:creationId xmlns:a16="http://schemas.microsoft.com/office/drawing/2014/main" id="{9ACC5B95-A1D9-AF52-DFC9-AAE9CAECDF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5083628-0D00-3367-A29C-5155F5023DF7}"/>
              </a:ext>
            </a:extLst>
          </p:cNvPr>
          <p:cNvSpPr>
            <a:spLocks noGrp="1"/>
          </p:cNvSpPr>
          <p:nvPr>
            <p:ph type="sldNum" sz="quarter" idx="12"/>
          </p:nvPr>
        </p:nvSpPr>
        <p:spPr/>
        <p:txBody>
          <a:bodyPr/>
          <a:lstStyle/>
          <a:p>
            <a:fld id="{16B5D6BB-1291-467F-B96F-01FA1758507F}" type="slidenum">
              <a:rPr lang="en-US" smtClean="0"/>
              <a:t>‹#›</a:t>
            </a:fld>
            <a:endParaRPr lang="en-US"/>
          </a:p>
        </p:txBody>
      </p:sp>
    </p:spTree>
    <p:extLst>
      <p:ext uri="{BB962C8B-B14F-4D97-AF65-F5344CB8AC3E}">
        <p14:creationId xmlns:p14="http://schemas.microsoft.com/office/powerpoint/2010/main" val="4146697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DBBF6-A092-6F4D-8042-F6CA0C8F56F6}"/>
              </a:ext>
            </a:extLst>
          </p:cNvPr>
          <p:cNvSpPr>
            <a:spLocks noGrp="1"/>
          </p:cNvSpPr>
          <p:nvPr>
            <p:ph type="dt" sz="half" idx="10"/>
          </p:nvPr>
        </p:nvSpPr>
        <p:spPr/>
        <p:txBody>
          <a:bodyPr/>
          <a:lstStyle/>
          <a:p>
            <a:fld id="{139BA469-A4EC-4E3D-95B5-EF9592F4AB61}" type="datetimeFigureOut">
              <a:rPr lang="en-US" smtClean="0"/>
              <a:t>12/7/2024</a:t>
            </a:fld>
            <a:endParaRPr lang="en-US"/>
          </a:p>
        </p:txBody>
      </p:sp>
      <p:sp>
        <p:nvSpPr>
          <p:cNvPr id="3" name="Footer Placeholder 2">
            <a:extLst>
              <a:ext uri="{FF2B5EF4-FFF2-40B4-BE49-F238E27FC236}">
                <a16:creationId xmlns:a16="http://schemas.microsoft.com/office/drawing/2014/main" id="{2FC5DAFD-460D-AA47-2CF6-1D6B335B7A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864F1A4-31C1-A971-E601-A11DB59E665D}"/>
              </a:ext>
            </a:extLst>
          </p:cNvPr>
          <p:cNvSpPr>
            <a:spLocks noGrp="1"/>
          </p:cNvSpPr>
          <p:nvPr>
            <p:ph type="sldNum" sz="quarter" idx="12"/>
          </p:nvPr>
        </p:nvSpPr>
        <p:spPr/>
        <p:txBody>
          <a:bodyPr/>
          <a:lstStyle/>
          <a:p>
            <a:fld id="{16B5D6BB-1291-467F-B96F-01FA1758507F}" type="slidenum">
              <a:rPr lang="en-US" smtClean="0"/>
              <a:t>‹#›</a:t>
            </a:fld>
            <a:endParaRPr lang="en-US"/>
          </a:p>
        </p:txBody>
      </p:sp>
    </p:spTree>
    <p:extLst>
      <p:ext uri="{BB962C8B-B14F-4D97-AF65-F5344CB8AC3E}">
        <p14:creationId xmlns:p14="http://schemas.microsoft.com/office/powerpoint/2010/main" val="3434417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E8B2C-1DE4-4897-99E4-18C2222F31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6A6F98-CA58-9B8A-E3C6-448C16B541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784CC89-D71B-EF70-801B-A475BA9EBB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3BCC20-5E66-ED89-3A3F-9F1DCFE3F58B}"/>
              </a:ext>
            </a:extLst>
          </p:cNvPr>
          <p:cNvSpPr>
            <a:spLocks noGrp="1"/>
          </p:cNvSpPr>
          <p:nvPr>
            <p:ph type="dt" sz="half" idx="10"/>
          </p:nvPr>
        </p:nvSpPr>
        <p:spPr/>
        <p:txBody>
          <a:bodyPr/>
          <a:lstStyle/>
          <a:p>
            <a:fld id="{139BA469-A4EC-4E3D-95B5-EF9592F4AB61}" type="datetimeFigureOut">
              <a:rPr lang="en-US" smtClean="0"/>
              <a:t>12/7/2024</a:t>
            </a:fld>
            <a:endParaRPr lang="en-US"/>
          </a:p>
        </p:txBody>
      </p:sp>
      <p:sp>
        <p:nvSpPr>
          <p:cNvPr id="6" name="Footer Placeholder 5">
            <a:extLst>
              <a:ext uri="{FF2B5EF4-FFF2-40B4-BE49-F238E27FC236}">
                <a16:creationId xmlns:a16="http://schemas.microsoft.com/office/drawing/2014/main" id="{0B1B17EA-4BFB-BF73-F95A-BF15EAC615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6D1316-232E-E74D-6081-91BE36E23CFA}"/>
              </a:ext>
            </a:extLst>
          </p:cNvPr>
          <p:cNvSpPr>
            <a:spLocks noGrp="1"/>
          </p:cNvSpPr>
          <p:nvPr>
            <p:ph type="sldNum" sz="quarter" idx="12"/>
          </p:nvPr>
        </p:nvSpPr>
        <p:spPr/>
        <p:txBody>
          <a:bodyPr/>
          <a:lstStyle/>
          <a:p>
            <a:fld id="{16B5D6BB-1291-467F-B96F-01FA1758507F}" type="slidenum">
              <a:rPr lang="en-US" smtClean="0"/>
              <a:t>‹#›</a:t>
            </a:fld>
            <a:endParaRPr lang="en-US"/>
          </a:p>
        </p:txBody>
      </p:sp>
    </p:spTree>
    <p:extLst>
      <p:ext uri="{BB962C8B-B14F-4D97-AF65-F5344CB8AC3E}">
        <p14:creationId xmlns:p14="http://schemas.microsoft.com/office/powerpoint/2010/main" val="2962332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667A9-7F70-6BA2-57AC-8027E929CF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EF2E320-00BE-305A-00E0-B376982B26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950059-948B-374F-9EC9-18AE31A12F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FFAE31-4549-AC48-BB0F-9C2A09FBBE6A}"/>
              </a:ext>
            </a:extLst>
          </p:cNvPr>
          <p:cNvSpPr>
            <a:spLocks noGrp="1"/>
          </p:cNvSpPr>
          <p:nvPr>
            <p:ph type="dt" sz="half" idx="10"/>
          </p:nvPr>
        </p:nvSpPr>
        <p:spPr/>
        <p:txBody>
          <a:bodyPr/>
          <a:lstStyle/>
          <a:p>
            <a:fld id="{139BA469-A4EC-4E3D-95B5-EF9592F4AB61}" type="datetimeFigureOut">
              <a:rPr lang="en-US" smtClean="0"/>
              <a:t>12/7/2024</a:t>
            </a:fld>
            <a:endParaRPr lang="en-US"/>
          </a:p>
        </p:txBody>
      </p:sp>
      <p:sp>
        <p:nvSpPr>
          <p:cNvPr id="6" name="Footer Placeholder 5">
            <a:extLst>
              <a:ext uri="{FF2B5EF4-FFF2-40B4-BE49-F238E27FC236}">
                <a16:creationId xmlns:a16="http://schemas.microsoft.com/office/drawing/2014/main" id="{AA7FABAA-0E46-C67E-1BA1-28ECD35C68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5933B3-EF9B-46DE-64A9-A26487CC7AED}"/>
              </a:ext>
            </a:extLst>
          </p:cNvPr>
          <p:cNvSpPr>
            <a:spLocks noGrp="1"/>
          </p:cNvSpPr>
          <p:nvPr>
            <p:ph type="sldNum" sz="quarter" idx="12"/>
          </p:nvPr>
        </p:nvSpPr>
        <p:spPr/>
        <p:txBody>
          <a:bodyPr/>
          <a:lstStyle/>
          <a:p>
            <a:fld id="{16B5D6BB-1291-467F-B96F-01FA1758507F}" type="slidenum">
              <a:rPr lang="en-US" smtClean="0"/>
              <a:t>‹#›</a:t>
            </a:fld>
            <a:endParaRPr lang="en-US"/>
          </a:p>
        </p:txBody>
      </p:sp>
    </p:spTree>
    <p:extLst>
      <p:ext uri="{BB962C8B-B14F-4D97-AF65-F5344CB8AC3E}">
        <p14:creationId xmlns:p14="http://schemas.microsoft.com/office/powerpoint/2010/main" val="3145947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E21104-5C8A-8FC0-D22D-206C9BEC66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73641F8-BE3F-3828-1BC5-424FA5983A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90E0C8-B96C-FDA8-CA71-313D59864B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39BA469-A4EC-4E3D-95B5-EF9592F4AB61}" type="datetimeFigureOut">
              <a:rPr lang="en-US" smtClean="0"/>
              <a:t>12/7/2024</a:t>
            </a:fld>
            <a:endParaRPr lang="en-US"/>
          </a:p>
        </p:txBody>
      </p:sp>
      <p:sp>
        <p:nvSpPr>
          <p:cNvPr id="5" name="Footer Placeholder 4">
            <a:extLst>
              <a:ext uri="{FF2B5EF4-FFF2-40B4-BE49-F238E27FC236}">
                <a16:creationId xmlns:a16="http://schemas.microsoft.com/office/drawing/2014/main" id="{F3B6000B-FF2A-541C-9031-69D81CF623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FFA8D5D-6836-29A8-4EC4-0DF128D038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6B5D6BB-1291-467F-B96F-01FA1758507F}" type="slidenum">
              <a:rPr lang="en-US" smtClean="0"/>
              <a:t>‹#›</a:t>
            </a:fld>
            <a:endParaRPr lang="en-US"/>
          </a:p>
        </p:txBody>
      </p:sp>
    </p:spTree>
    <p:extLst>
      <p:ext uri="{BB962C8B-B14F-4D97-AF65-F5344CB8AC3E}">
        <p14:creationId xmlns:p14="http://schemas.microsoft.com/office/powerpoint/2010/main" val="256832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5E816-5342-A518-D088-B5E8A164768B}"/>
              </a:ext>
            </a:extLst>
          </p:cNvPr>
          <p:cNvSpPr>
            <a:spLocks noGrp="1"/>
          </p:cNvSpPr>
          <p:nvPr>
            <p:ph type="ctrTitle"/>
          </p:nvPr>
        </p:nvSpPr>
        <p:spPr>
          <a:xfrm>
            <a:off x="1524000" y="2235200"/>
            <a:ext cx="9144000" cy="2387600"/>
          </a:xfrm>
        </p:spPr>
        <p:txBody>
          <a:bodyPr>
            <a:normAutofit fontScale="90000"/>
          </a:bodyPr>
          <a:lstStyle/>
          <a:p>
            <a:r>
              <a:rPr lang="en-US" sz="9600" b="1" dirty="0">
                <a:latin typeface="Calibri" panose="020F0502020204030204" pitchFamily="34" charset="0"/>
                <a:ea typeface="Calibri" panose="020F0502020204030204" pitchFamily="34" charset="0"/>
                <a:cs typeface="Calibri" panose="020F0502020204030204" pitchFamily="34" charset="0"/>
              </a:rPr>
              <a:t>Second</a:t>
            </a:r>
            <a:br>
              <a:rPr lang="en-US" sz="9600" b="1" dirty="0">
                <a:latin typeface="Calibri" panose="020F0502020204030204" pitchFamily="34" charset="0"/>
                <a:ea typeface="Calibri" panose="020F0502020204030204" pitchFamily="34" charset="0"/>
                <a:cs typeface="Calibri" panose="020F0502020204030204" pitchFamily="34" charset="0"/>
              </a:rPr>
            </a:br>
            <a:r>
              <a:rPr lang="en-US" sz="9600" b="1" dirty="0">
                <a:latin typeface="Calibri" panose="020F0502020204030204" pitchFamily="34" charset="0"/>
                <a:ea typeface="Calibri" panose="020F0502020204030204" pitchFamily="34" charset="0"/>
                <a:cs typeface="Calibri" panose="020F0502020204030204" pitchFamily="34" charset="0"/>
              </a:rPr>
              <a:t>Thessalonians</a:t>
            </a:r>
          </a:p>
        </p:txBody>
      </p:sp>
    </p:spTree>
    <p:extLst>
      <p:ext uri="{BB962C8B-B14F-4D97-AF65-F5344CB8AC3E}">
        <p14:creationId xmlns:p14="http://schemas.microsoft.com/office/powerpoint/2010/main" val="1819694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BB493A-A383-F500-8682-D1BE4DCE1D0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44E667-47F3-EB31-6027-CA3A1D55420F}"/>
              </a:ext>
            </a:extLst>
          </p:cNvPr>
          <p:cNvSpPr>
            <a:spLocks noGrp="1"/>
          </p:cNvSpPr>
          <p:nvPr>
            <p:ph idx="1"/>
          </p:nvPr>
        </p:nvSpPr>
        <p:spPr>
          <a:xfrm>
            <a:off x="838200" y="564596"/>
            <a:ext cx="10515600" cy="5612367"/>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2:9</a:t>
            </a:r>
          </a:p>
          <a:p>
            <a:pPr marL="0" indent="0">
              <a:buNone/>
            </a:pPr>
            <a:r>
              <a:rPr lang="en-US" sz="4800" b="1" i="1" dirty="0">
                <a:effectLst/>
                <a:latin typeface="Times New Roman" panose="02020603050405020304" pitchFamily="18" charset="0"/>
                <a:ea typeface="Aptos" panose="020B0004020202020204" pitchFamily="34" charset="0"/>
              </a:rPr>
              <a:t>“</a:t>
            </a:r>
            <a:r>
              <a:rPr lang="en-US" sz="4800" b="1" i="1" dirty="0">
                <a:solidFill>
                  <a:srgbClr val="FF0000"/>
                </a:solidFill>
                <a:effectLst/>
                <a:latin typeface="Times New Roman" panose="02020603050405020304" pitchFamily="18" charset="0"/>
                <a:ea typeface="Aptos" panose="020B0004020202020204" pitchFamily="34" charset="0"/>
              </a:rPr>
              <a:t>The coming of the lawless one is according to the working of Satan </a:t>
            </a:r>
            <a:r>
              <a:rPr lang="en-US" sz="4800" dirty="0">
                <a:effectLst/>
                <a:latin typeface="Times New Roman" panose="02020603050405020304" pitchFamily="18" charset="0"/>
                <a:ea typeface="Aptos" panose="020B0004020202020204" pitchFamily="34" charset="0"/>
              </a:rPr>
              <a:t>(the superhuman power of Satan)</a:t>
            </a:r>
            <a:r>
              <a:rPr lang="en-US" sz="4800" b="1" i="1" dirty="0">
                <a:effectLst/>
                <a:latin typeface="Times New Roman" panose="02020603050405020304" pitchFamily="18" charset="0"/>
                <a:ea typeface="Aptos" panose="020B0004020202020204" pitchFamily="34" charset="0"/>
              </a:rPr>
              <a:t>, with all power, signs, and lying wonders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99385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971294-E15B-5604-CE52-5ABEA562E1A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69D94F-3D6C-90F1-F1A1-F1E2D8F7F0CB}"/>
              </a:ext>
            </a:extLst>
          </p:cNvPr>
          <p:cNvSpPr>
            <a:spLocks noGrp="1"/>
          </p:cNvSpPr>
          <p:nvPr>
            <p:ph idx="1"/>
          </p:nvPr>
        </p:nvSpPr>
        <p:spPr>
          <a:xfrm>
            <a:off x="838200" y="564596"/>
            <a:ext cx="10515600" cy="5612367"/>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2:9</a:t>
            </a:r>
          </a:p>
          <a:p>
            <a:pPr marL="0" indent="0">
              <a:buNone/>
            </a:pPr>
            <a:r>
              <a:rPr lang="en-US" sz="4800" b="1" i="1" dirty="0">
                <a:effectLst/>
                <a:latin typeface="Times New Roman" panose="02020603050405020304" pitchFamily="18" charset="0"/>
                <a:ea typeface="Aptos" panose="020B0004020202020204" pitchFamily="34" charset="0"/>
              </a:rPr>
              <a:t>“</a:t>
            </a:r>
            <a:r>
              <a:rPr lang="en-US" sz="4800" b="1" i="1" dirty="0">
                <a:solidFill>
                  <a:srgbClr val="FF0000"/>
                </a:solidFill>
                <a:effectLst/>
                <a:latin typeface="Times New Roman" panose="02020603050405020304" pitchFamily="18" charset="0"/>
                <a:ea typeface="Aptos" panose="020B0004020202020204" pitchFamily="34" charset="0"/>
              </a:rPr>
              <a:t>The coming of the lawless one is according to the working of Satan </a:t>
            </a:r>
            <a:r>
              <a:rPr lang="en-US" sz="4800" dirty="0">
                <a:effectLst/>
                <a:latin typeface="Times New Roman" panose="02020603050405020304" pitchFamily="18" charset="0"/>
                <a:ea typeface="Aptos" panose="020B0004020202020204" pitchFamily="34" charset="0"/>
              </a:rPr>
              <a:t>(the superhuman power of Satan)</a:t>
            </a:r>
            <a:r>
              <a:rPr lang="en-US" sz="4800" b="1" i="1" dirty="0">
                <a:effectLst/>
                <a:latin typeface="Times New Roman" panose="02020603050405020304" pitchFamily="18" charset="0"/>
                <a:ea typeface="Aptos" panose="020B0004020202020204" pitchFamily="34" charset="0"/>
              </a:rPr>
              <a:t>, </a:t>
            </a:r>
            <a:r>
              <a:rPr lang="en-US" sz="4800" b="1" i="1" dirty="0">
                <a:effectLst/>
                <a:highlight>
                  <a:srgbClr val="FFFF00"/>
                </a:highlight>
                <a:latin typeface="Times New Roman" panose="02020603050405020304" pitchFamily="18" charset="0"/>
                <a:ea typeface="Aptos" panose="020B0004020202020204" pitchFamily="34" charset="0"/>
              </a:rPr>
              <a:t>with all power, signs, and lying wonders </a:t>
            </a:r>
            <a:r>
              <a:rPr lang="en-US" sz="4800" b="1" i="1" dirty="0">
                <a:effectLst/>
                <a:latin typeface="Times New Roman" panose="02020603050405020304" pitchFamily="18" charset="0"/>
                <a:ea typeface="Aptos" panose="020B0004020202020204" pitchFamily="34" charset="0"/>
              </a:rPr>
              <a:t>…”</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62159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309AD0-A2C3-6CC6-ACA3-8EBF49AE417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91B33C-C8D0-1F7D-81F2-27A4342AEA98}"/>
              </a:ext>
            </a:extLst>
          </p:cNvPr>
          <p:cNvSpPr>
            <a:spLocks noGrp="1"/>
          </p:cNvSpPr>
          <p:nvPr>
            <p:ph idx="1"/>
          </p:nvPr>
        </p:nvSpPr>
        <p:spPr>
          <a:xfrm>
            <a:off x="838200" y="564596"/>
            <a:ext cx="10515600" cy="5612367"/>
          </a:xfrm>
        </p:spPr>
        <p:txBody>
          <a:bodyPr>
            <a:norm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Exodus 7:9-10</a:t>
            </a:r>
          </a:p>
          <a:p>
            <a:pPr marL="0" indent="0">
              <a:buNone/>
            </a:pPr>
            <a:r>
              <a:rPr lang="en-US" sz="4000" b="1" i="1" dirty="0">
                <a:effectLst/>
                <a:latin typeface="Times New Roman" panose="02020603050405020304" pitchFamily="18" charset="0"/>
                <a:ea typeface="Aptos" panose="020B0004020202020204" pitchFamily="34" charset="0"/>
              </a:rPr>
              <a:t>“When Pharaoh speaks to you, saying, ‘Show a miracle for yourselves,’ then you shall say to Aaron, ‘Take your rod and cast it before Pharaoh, and let it become a serpent.’”  So Moses and Aaron went in to Pharaoh, and they did so, just as the Lord commanded.  And Aaron cast down his rod before Pharaoh and before his servants, and it became a serpent.”</a:t>
            </a:r>
            <a:r>
              <a:rPr lang="en-US" sz="4000" dirty="0">
                <a:effectLst/>
                <a:latin typeface="Times New Roman" panose="02020603050405020304" pitchFamily="18" charset="0"/>
                <a:ea typeface="Aptos" panose="020B0004020202020204" pitchFamily="34" charset="0"/>
              </a:rPr>
              <a:t>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46300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42C0BA-9518-E862-34AA-1664F039074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51D2BB-8794-2F63-FDE2-347772D77B52}"/>
              </a:ext>
            </a:extLst>
          </p:cNvPr>
          <p:cNvSpPr>
            <a:spLocks noGrp="1"/>
          </p:cNvSpPr>
          <p:nvPr>
            <p:ph idx="1"/>
          </p:nvPr>
        </p:nvSpPr>
        <p:spPr>
          <a:xfrm>
            <a:off x="838200" y="564596"/>
            <a:ext cx="10515600" cy="5612367"/>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Exodus 7:11-12</a:t>
            </a:r>
          </a:p>
          <a:p>
            <a:pPr marL="0" indent="0">
              <a:buNone/>
            </a:pPr>
            <a:r>
              <a:rPr lang="en-US" sz="4800" b="1" i="1" dirty="0">
                <a:effectLst/>
                <a:latin typeface="Times New Roman" panose="02020603050405020304" pitchFamily="18" charset="0"/>
                <a:ea typeface="Aptos" panose="020B0004020202020204" pitchFamily="34" charset="0"/>
              </a:rPr>
              <a:t>“But Pharaoh also called the wise men and the sorcerers; so the magicians of Egypt, they also did in like manner with their enchantments.  For every man threw down his rod, and they became serpents.”</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51981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F2FB86-0F3E-1085-E59E-F7EA4815E4A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584983-25D8-AFA4-7CFC-9778378831E1}"/>
              </a:ext>
            </a:extLst>
          </p:cNvPr>
          <p:cNvSpPr>
            <a:spLocks noGrp="1"/>
          </p:cNvSpPr>
          <p:nvPr>
            <p:ph idx="1"/>
          </p:nvPr>
        </p:nvSpPr>
        <p:spPr>
          <a:xfrm>
            <a:off x="838200" y="564596"/>
            <a:ext cx="10515600" cy="5612367"/>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Exodus 7:11-12</a:t>
            </a:r>
          </a:p>
          <a:p>
            <a:pPr marL="0" indent="0">
              <a:buNone/>
            </a:pPr>
            <a:r>
              <a:rPr lang="en-US" sz="4800" b="1" i="1" dirty="0">
                <a:effectLst/>
                <a:latin typeface="Times New Roman" panose="02020603050405020304" pitchFamily="18" charset="0"/>
                <a:ea typeface="Aptos" panose="020B0004020202020204" pitchFamily="34" charset="0"/>
              </a:rPr>
              <a:t>“But Pharaoh also called the wise men and the sorcerers; so the magicians of Egypt, they also did in like manner with their enchantments.  For every man threw down his rod, and they became serpents.  </a:t>
            </a:r>
            <a:r>
              <a:rPr lang="en-US" sz="4800" b="1" i="1" dirty="0">
                <a:solidFill>
                  <a:srgbClr val="FF0000"/>
                </a:solidFill>
                <a:effectLst/>
                <a:latin typeface="Times New Roman" panose="02020603050405020304" pitchFamily="18" charset="0"/>
                <a:ea typeface="Aptos" panose="020B0004020202020204" pitchFamily="34" charset="0"/>
              </a:rPr>
              <a:t>But Aaron’s rod swallowed up their rods</a:t>
            </a:r>
            <a:r>
              <a:rPr lang="en-US" sz="4800" b="1" i="1" dirty="0">
                <a:effectLst/>
                <a:latin typeface="Times New Roman" panose="02020603050405020304" pitchFamily="18" charset="0"/>
                <a:ea typeface="Aptos" panose="020B0004020202020204" pitchFamily="34" charset="0"/>
              </a:rPr>
              <a:t>.”</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52062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4A50BB-A383-2219-C808-9AF0E07476E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635782-9A09-13EE-EB50-073B35AC554F}"/>
              </a:ext>
            </a:extLst>
          </p:cNvPr>
          <p:cNvSpPr>
            <a:spLocks noGrp="1"/>
          </p:cNvSpPr>
          <p:nvPr>
            <p:ph idx="1"/>
          </p:nvPr>
        </p:nvSpPr>
        <p:spPr>
          <a:xfrm>
            <a:off x="838200" y="564596"/>
            <a:ext cx="10515600" cy="5612367"/>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2:9</a:t>
            </a:r>
          </a:p>
          <a:p>
            <a:pPr marL="0" indent="0">
              <a:buNone/>
            </a:pPr>
            <a:r>
              <a:rPr lang="en-US" sz="4800" b="1" i="1" dirty="0">
                <a:effectLst/>
                <a:latin typeface="Times New Roman" panose="02020603050405020304" pitchFamily="18" charset="0"/>
                <a:ea typeface="Aptos" panose="020B0004020202020204" pitchFamily="34" charset="0"/>
              </a:rPr>
              <a:t>“The coming of the lawless one is according to the working of Satan </a:t>
            </a:r>
            <a:r>
              <a:rPr lang="en-US" sz="4800" dirty="0">
                <a:effectLst/>
                <a:latin typeface="Times New Roman" panose="02020603050405020304" pitchFamily="18" charset="0"/>
                <a:ea typeface="Aptos" panose="020B0004020202020204" pitchFamily="34" charset="0"/>
              </a:rPr>
              <a:t>(the superhuman power of Satan)</a:t>
            </a:r>
            <a:r>
              <a:rPr lang="en-US" sz="4800" b="1" i="1" dirty="0">
                <a:effectLst/>
                <a:latin typeface="Times New Roman" panose="02020603050405020304" pitchFamily="18" charset="0"/>
                <a:ea typeface="Aptos" panose="020B0004020202020204" pitchFamily="34" charset="0"/>
              </a:rPr>
              <a:t>, </a:t>
            </a:r>
            <a:r>
              <a:rPr lang="en-US" sz="4800" b="1" i="1" dirty="0">
                <a:effectLst/>
                <a:highlight>
                  <a:srgbClr val="FFFF00"/>
                </a:highlight>
                <a:latin typeface="Times New Roman" panose="02020603050405020304" pitchFamily="18" charset="0"/>
                <a:ea typeface="Aptos" panose="020B0004020202020204" pitchFamily="34" charset="0"/>
              </a:rPr>
              <a:t>with all power, signs, and lying wonders </a:t>
            </a:r>
            <a:r>
              <a:rPr lang="en-US" sz="4800" b="1" i="1" dirty="0">
                <a:effectLst/>
                <a:latin typeface="Times New Roman" panose="02020603050405020304" pitchFamily="18" charset="0"/>
                <a:ea typeface="Aptos" panose="020B0004020202020204" pitchFamily="34" charset="0"/>
              </a:rPr>
              <a:t>…”</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394176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8EC41A-2BC2-929C-B00A-9FC1331B20E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4BDBD-0F07-BD66-5CBC-C69D73F4F1B0}"/>
              </a:ext>
            </a:extLst>
          </p:cNvPr>
          <p:cNvSpPr>
            <a:spLocks noGrp="1"/>
          </p:cNvSpPr>
          <p:nvPr>
            <p:ph idx="1"/>
          </p:nvPr>
        </p:nvSpPr>
        <p:spPr>
          <a:xfrm>
            <a:off x="838200" y="564596"/>
            <a:ext cx="10515600" cy="6004646"/>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2:9</a:t>
            </a:r>
          </a:p>
          <a:p>
            <a:pPr marL="0" indent="0">
              <a:buNone/>
            </a:pPr>
            <a:r>
              <a:rPr lang="en-US" sz="4800" b="1" i="1" dirty="0">
                <a:effectLst/>
                <a:latin typeface="Times New Roman" panose="02020603050405020304" pitchFamily="18" charset="0"/>
                <a:ea typeface="Aptos" panose="020B0004020202020204" pitchFamily="34" charset="0"/>
              </a:rPr>
              <a:t>“The coming of the lawless one is according to the working of Satan </a:t>
            </a:r>
            <a:r>
              <a:rPr lang="en-US" sz="4800" dirty="0">
                <a:effectLst/>
                <a:latin typeface="Times New Roman" panose="02020603050405020304" pitchFamily="18" charset="0"/>
                <a:ea typeface="Aptos" panose="020B0004020202020204" pitchFamily="34" charset="0"/>
              </a:rPr>
              <a:t>(the superhuman power of Satan)</a:t>
            </a:r>
            <a:r>
              <a:rPr lang="en-US" sz="4800" b="1" i="1" dirty="0">
                <a:effectLst/>
                <a:latin typeface="Times New Roman" panose="02020603050405020304" pitchFamily="18" charset="0"/>
                <a:ea typeface="Aptos" panose="020B0004020202020204" pitchFamily="34" charset="0"/>
              </a:rPr>
              <a:t>, </a:t>
            </a:r>
            <a:r>
              <a:rPr lang="en-US" sz="4800" b="1" i="1" dirty="0">
                <a:effectLst/>
                <a:highlight>
                  <a:srgbClr val="FFFF00"/>
                </a:highlight>
                <a:latin typeface="Times New Roman" panose="02020603050405020304" pitchFamily="18" charset="0"/>
                <a:ea typeface="Aptos" panose="020B0004020202020204" pitchFamily="34" charset="0"/>
              </a:rPr>
              <a:t>with all power, signs, and lying wonders </a:t>
            </a:r>
            <a:r>
              <a:rPr lang="en-US" sz="4800" b="1" i="1" dirty="0">
                <a:effectLst/>
                <a:latin typeface="Times New Roman" panose="02020603050405020304" pitchFamily="18" charset="0"/>
                <a:ea typeface="Aptos" panose="020B0004020202020204" pitchFamily="34" charset="0"/>
              </a:rPr>
              <a:t>…”</a:t>
            </a:r>
          </a:p>
          <a:p>
            <a:pPr marL="0" indent="0">
              <a:buNone/>
            </a:pPr>
            <a:r>
              <a:rPr lang="en-US" sz="4800" b="1" i="1" dirty="0">
                <a:latin typeface="Times New Roman" panose="02020603050405020304" pitchFamily="18" charset="0"/>
                <a:ea typeface="Calibri" panose="020F0502020204030204" pitchFamily="34" charset="0"/>
                <a:cs typeface="Calibri" panose="020F0502020204030204" pitchFamily="34" charset="0"/>
              </a:rPr>
              <a:t>               </a:t>
            </a:r>
          </a:p>
          <a:p>
            <a:pPr marL="0" indent="0">
              <a:buNone/>
            </a:pPr>
            <a:r>
              <a:rPr lang="en-US" sz="4800" b="1" i="1" dirty="0">
                <a:solidFill>
                  <a:srgbClr val="FF0000"/>
                </a:solidFill>
                <a:latin typeface="Times New Roman" panose="02020603050405020304" pitchFamily="18" charset="0"/>
                <a:ea typeface="Calibri" panose="020F0502020204030204" pitchFamily="34" charset="0"/>
                <a:cs typeface="Calibri" panose="020F0502020204030204" pitchFamily="34" charset="0"/>
              </a:rPr>
              <a:t>              </a:t>
            </a:r>
            <a:r>
              <a:rPr lang="en-US" sz="4800" b="1" i="1" dirty="0" err="1">
                <a:solidFill>
                  <a:srgbClr val="FF0000"/>
                </a:solidFill>
                <a:latin typeface="Times New Roman" panose="02020603050405020304" pitchFamily="18" charset="0"/>
                <a:ea typeface="Calibri" panose="020F0502020204030204" pitchFamily="34" charset="0"/>
                <a:cs typeface="Calibri" panose="020F0502020204030204" pitchFamily="34" charset="0"/>
              </a:rPr>
              <a:t>dunamis</a:t>
            </a:r>
            <a:r>
              <a:rPr lang="en-US" sz="4800" b="1" i="1" dirty="0">
                <a:solidFill>
                  <a:srgbClr val="FF0000"/>
                </a:solidFill>
                <a:latin typeface="Times New Roman" panose="02020603050405020304" pitchFamily="18" charset="0"/>
                <a:ea typeface="Calibri" panose="020F0502020204030204" pitchFamily="34" charset="0"/>
                <a:cs typeface="Calibri" panose="020F0502020204030204" pitchFamily="34" charset="0"/>
              </a:rPr>
              <a:t> </a:t>
            </a:r>
            <a:endParaRPr lang="en-US" sz="48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
        <p:nvSpPr>
          <p:cNvPr id="2" name="Arrow: Bent 1">
            <a:extLst>
              <a:ext uri="{FF2B5EF4-FFF2-40B4-BE49-F238E27FC236}">
                <a16:creationId xmlns:a16="http://schemas.microsoft.com/office/drawing/2014/main" id="{C44E916B-A638-3DB0-0B18-197BCFB2D4F9}"/>
              </a:ext>
            </a:extLst>
          </p:cNvPr>
          <p:cNvSpPr/>
          <p:nvPr/>
        </p:nvSpPr>
        <p:spPr>
          <a:xfrm rot="16200000">
            <a:off x="1437329" y="4843154"/>
            <a:ext cx="1417246" cy="1483253"/>
          </a:xfrm>
          <a:prstGeom prst="bent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694986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9B7CA4-03B9-4661-8521-AC3A6B865E9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4CB012-C6C3-780B-8A5C-21968CC15112}"/>
              </a:ext>
            </a:extLst>
          </p:cNvPr>
          <p:cNvSpPr>
            <a:spLocks noGrp="1"/>
          </p:cNvSpPr>
          <p:nvPr>
            <p:ph idx="1"/>
          </p:nvPr>
        </p:nvSpPr>
        <p:spPr>
          <a:xfrm>
            <a:off x="838200" y="564596"/>
            <a:ext cx="10515600" cy="6088867"/>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“Power” … </a:t>
            </a:r>
          </a:p>
          <a:p>
            <a:pPr marL="0" indent="0">
              <a:buNone/>
            </a:pPr>
            <a:r>
              <a:rPr lang="en-US" sz="4800" dirty="0">
                <a:effectLst/>
                <a:latin typeface="Times New Roman" panose="02020603050405020304" pitchFamily="18" charset="0"/>
                <a:ea typeface="Aptos" panose="020B0004020202020204" pitchFamily="34" charset="0"/>
              </a:rPr>
              <a:t>“</a:t>
            </a:r>
            <a:r>
              <a:rPr lang="en-US" sz="4800" dirty="0" err="1">
                <a:effectLst/>
                <a:latin typeface="Times New Roman" panose="02020603050405020304" pitchFamily="18" charset="0"/>
                <a:ea typeface="Aptos" panose="020B0004020202020204" pitchFamily="34" charset="0"/>
              </a:rPr>
              <a:t>dunamis</a:t>
            </a:r>
            <a:r>
              <a:rPr lang="en-US" sz="4800" dirty="0">
                <a:effectLst/>
                <a:latin typeface="Times New Roman" panose="02020603050405020304" pitchFamily="18" charset="0"/>
                <a:ea typeface="Aptos" panose="020B0004020202020204" pitchFamily="34" charset="0"/>
              </a:rPr>
              <a:t>”</a:t>
            </a:r>
          </a:p>
          <a:p>
            <a:pPr marL="0" indent="0">
              <a:buNone/>
            </a:pPr>
            <a:r>
              <a:rPr lang="en-US" sz="4800" dirty="0">
                <a:latin typeface="Times New Roman" panose="02020603050405020304" pitchFamily="18" charset="0"/>
                <a:ea typeface="Calibri" panose="020F0502020204030204" pitchFamily="34" charset="0"/>
                <a:cs typeface="Calibri" panose="020F0502020204030204" pitchFamily="34" charset="0"/>
              </a:rPr>
              <a:t>Strong’s … </a:t>
            </a:r>
            <a:r>
              <a:rPr lang="en-US" sz="4800" i="1" dirty="0">
                <a:effectLst/>
                <a:latin typeface="Times New Roman" panose="02020603050405020304" pitchFamily="18" charset="0"/>
                <a:ea typeface="Aptos" panose="020B0004020202020204" pitchFamily="34" charset="0"/>
              </a:rPr>
              <a:t>“specifically miraculous power (usually by implication a miracle itself).”</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60401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5F5A93-4370-BBAB-C73D-B250C57748A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1D6F95-CE87-7A3B-E83C-3E371DD83685}"/>
              </a:ext>
            </a:extLst>
          </p:cNvPr>
          <p:cNvSpPr>
            <a:spLocks noGrp="1"/>
          </p:cNvSpPr>
          <p:nvPr>
            <p:ph idx="1"/>
          </p:nvPr>
        </p:nvSpPr>
        <p:spPr>
          <a:xfrm>
            <a:off x="838200" y="564596"/>
            <a:ext cx="10515600" cy="6088867"/>
          </a:xfrm>
        </p:spPr>
        <p:txBody>
          <a:bodyPr>
            <a:noAutofit/>
          </a:bodyPr>
          <a:lstStyle/>
          <a:p>
            <a:pPr marL="0" indent="0" algn="ctr">
              <a:buNone/>
            </a:pPr>
            <a:endParaRPr lang="en-US" sz="6600" dirty="0">
              <a:latin typeface="Times New Roman" panose="02020603050405020304" pitchFamily="18" charset="0"/>
              <a:ea typeface="Aptos" panose="020B0004020202020204" pitchFamily="34" charset="0"/>
            </a:endParaRPr>
          </a:p>
          <a:p>
            <a:pPr marL="0" indent="0" algn="ctr">
              <a:buNone/>
            </a:pPr>
            <a:r>
              <a:rPr lang="en-US" sz="6600" dirty="0">
                <a:latin typeface="Times New Roman" panose="02020603050405020304" pitchFamily="18" charset="0"/>
                <a:ea typeface="Aptos" panose="020B0004020202020204" pitchFamily="34" charset="0"/>
              </a:rPr>
              <a:t>If</a:t>
            </a:r>
            <a:r>
              <a:rPr lang="en-US" sz="6600" dirty="0">
                <a:effectLst/>
                <a:latin typeface="Times New Roman" panose="02020603050405020304" pitchFamily="18" charset="0"/>
                <a:ea typeface="Aptos" panose="020B0004020202020204" pitchFamily="34" charset="0"/>
              </a:rPr>
              <a:t> Satan were to show himself to people as he really is, then no one in their right minds would want to follow him. </a:t>
            </a:r>
            <a:endParaRPr lang="en-US" sz="6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8841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A222D8-FE3C-C3AE-C9D9-AB9DA1788EB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3A2A2F-AFE2-3908-DD8D-213211E07553}"/>
              </a:ext>
            </a:extLst>
          </p:cNvPr>
          <p:cNvSpPr>
            <a:spLocks noGrp="1"/>
          </p:cNvSpPr>
          <p:nvPr>
            <p:ph idx="1"/>
          </p:nvPr>
        </p:nvSpPr>
        <p:spPr>
          <a:xfrm>
            <a:off x="838200" y="564596"/>
            <a:ext cx="10515600" cy="5612367"/>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Corinthians 11:12-15 (NLT)</a:t>
            </a:r>
          </a:p>
          <a:p>
            <a:pPr marL="0" indent="0">
              <a:buNone/>
            </a:pPr>
            <a:r>
              <a:rPr lang="en-US" sz="4800" b="1" i="1" dirty="0">
                <a:effectLst/>
                <a:latin typeface="Times New Roman" panose="02020603050405020304" pitchFamily="18" charset="0"/>
                <a:ea typeface="Aptos" panose="020B0004020202020204" pitchFamily="34" charset="0"/>
              </a:rPr>
              <a:t>“But I will continue doing what I have always done.  This will undercut those who are looking for an opportunity to boast that their work is just like ours.  These people are false apostles.  They are deceitful workers who disguise themselves as apostles of Christ.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18869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72F813-F27C-A7CD-7361-F095D888FB0B}"/>
              </a:ext>
            </a:extLst>
          </p:cNvPr>
          <p:cNvSpPr>
            <a:spLocks noGrp="1"/>
          </p:cNvSpPr>
          <p:nvPr>
            <p:ph idx="1"/>
          </p:nvPr>
        </p:nvSpPr>
        <p:spPr>
          <a:xfrm>
            <a:off x="838200" y="564596"/>
            <a:ext cx="10515600" cy="5612367"/>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2:8</a:t>
            </a:r>
          </a:p>
          <a:p>
            <a:pPr marL="0" indent="0">
              <a:buNone/>
            </a:pPr>
            <a:r>
              <a:rPr lang="en-US" sz="4800" b="1" i="1" dirty="0">
                <a:effectLst/>
                <a:latin typeface="Times New Roman" panose="02020603050405020304" pitchFamily="18" charset="0"/>
                <a:ea typeface="Aptos" panose="020B0004020202020204" pitchFamily="34" charset="0"/>
              </a:rPr>
              <a:t>“And then the lawless one will be revealed, whom the Lord will consume with the breath of His mouth and destroy with the brightness of His coming.”</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982152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DBB92C-153D-94C1-0AE2-F18CBB2AA37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305F66-7E7C-A36F-7B55-179D2A481A80}"/>
              </a:ext>
            </a:extLst>
          </p:cNvPr>
          <p:cNvSpPr>
            <a:spLocks noGrp="1"/>
          </p:cNvSpPr>
          <p:nvPr>
            <p:ph idx="1"/>
          </p:nvPr>
        </p:nvSpPr>
        <p:spPr>
          <a:xfrm>
            <a:off x="838200" y="564596"/>
            <a:ext cx="10515600" cy="5612367"/>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Corinthians 11:12-15 (NLT)</a:t>
            </a:r>
          </a:p>
          <a:p>
            <a:pPr marL="0" indent="0">
              <a:buNone/>
            </a:pPr>
            <a:r>
              <a:rPr lang="en-US" sz="4800" b="1" i="1" dirty="0">
                <a:effectLst/>
                <a:latin typeface="Times New Roman" panose="02020603050405020304" pitchFamily="18" charset="0"/>
                <a:ea typeface="Aptos" panose="020B0004020202020204" pitchFamily="34" charset="0"/>
              </a:rPr>
              <a:t>But I am not surprised!  Even Satan disguises himself as an angel of light.   So it is no wonder that his servants also disguise themselves as servants of righteousness.  In the end they will get the punishment their wicked deeds deserve.”</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66187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81C4BB-17C6-8695-43EC-EB223E145F1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419E1E-57CA-B003-EC1B-E26022B400BA}"/>
              </a:ext>
            </a:extLst>
          </p:cNvPr>
          <p:cNvSpPr>
            <a:spLocks noGrp="1"/>
          </p:cNvSpPr>
          <p:nvPr>
            <p:ph idx="1"/>
          </p:nvPr>
        </p:nvSpPr>
        <p:spPr>
          <a:xfrm>
            <a:off x="838200" y="564596"/>
            <a:ext cx="10515600" cy="5612367"/>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Corinthians 11:12-15 (NLT)</a:t>
            </a:r>
          </a:p>
          <a:p>
            <a:pPr marL="0" indent="0">
              <a:buNone/>
            </a:pPr>
            <a:r>
              <a:rPr lang="en-US" sz="4800" b="1" i="1" dirty="0">
                <a:effectLst/>
                <a:latin typeface="Times New Roman" panose="02020603050405020304" pitchFamily="18" charset="0"/>
                <a:ea typeface="Aptos" panose="020B0004020202020204" pitchFamily="34" charset="0"/>
              </a:rPr>
              <a:t>But I am not surprised!  </a:t>
            </a:r>
            <a:r>
              <a:rPr lang="en-US" sz="4800" b="1" i="1" dirty="0">
                <a:solidFill>
                  <a:srgbClr val="FF0000"/>
                </a:solidFill>
                <a:effectLst/>
                <a:latin typeface="Times New Roman" panose="02020603050405020304" pitchFamily="18" charset="0"/>
                <a:ea typeface="Aptos" panose="020B0004020202020204" pitchFamily="34" charset="0"/>
              </a:rPr>
              <a:t>Even Satan disguises himself as an angel of light</a:t>
            </a:r>
            <a:r>
              <a:rPr lang="en-US" sz="4800" b="1" i="1" dirty="0">
                <a:effectLst/>
                <a:latin typeface="Times New Roman" panose="02020603050405020304" pitchFamily="18" charset="0"/>
                <a:ea typeface="Aptos" panose="020B0004020202020204" pitchFamily="34" charset="0"/>
              </a:rPr>
              <a:t>.   So it is no wonder that his servants also disguise themselves as servants of righteousness.  In the end they will get the punishment their wicked deeds deserve.”</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1341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2EEABF-7156-173D-F108-F16062F7001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1C1BB7-92C0-37EE-31BA-9A8922A1B992}"/>
              </a:ext>
            </a:extLst>
          </p:cNvPr>
          <p:cNvSpPr>
            <a:spLocks noGrp="1"/>
          </p:cNvSpPr>
          <p:nvPr>
            <p:ph idx="1"/>
          </p:nvPr>
        </p:nvSpPr>
        <p:spPr>
          <a:xfrm>
            <a:off x="838200" y="564596"/>
            <a:ext cx="10515600" cy="6088867"/>
          </a:xfrm>
        </p:spPr>
        <p:txBody>
          <a:bodyPr>
            <a:noAutofit/>
          </a:bodyPr>
          <a:lstStyle/>
          <a:p>
            <a:pPr marL="0" indent="0" algn="ctr">
              <a:buNone/>
            </a:pPr>
            <a:endParaRPr lang="en-US" sz="6600" dirty="0">
              <a:latin typeface="Times New Roman" panose="02020603050405020304" pitchFamily="18" charset="0"/>
              <a:ea typeface="Aptos" panose="020B0004020202020204" pitchFamily="34" charset="0"/>
            </a:endParaRPr>
          </a:p>
          <a:p>
            <a:pPr marL="0" indent="0" algn="ctr">
              <a:buNone/>
            </a:pPr>
            <a:r>
              <a:rPr lang="en-US" sz="6600" dirty="0">
                <a:latin typeface="Times New Roman" panose="02020603050405020304" pitchFamily="18" charset="0"/>
                <a:ea typeface="Aptos" panose="020B0004020202020204" pitchFamily="34" charset="0"/>
              </a:rPr>
              <a:t>If</a:t>
            </a:r>
            <a:r>
              <a:rPr lang="en-US" sz="6600" dirty="0">
                <a:effectLst/>
                <a:latin typeface="Times New Roman" panose="02020603050405020304" pitchFamily="18" charset="0"/>
                <a:ea typeface="Aptos" panose="020B0004020202020204" pitchFamily="34" charset="0"/>
              </a:rPr>
              <a:t> Satan were to show himself to people as he really is, then no one in their right minds would want to follow him. </a:t>
            </a:r>
            <a:endParaRPr lang="en-US" sz="6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4936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BEBF7F-73B9-1AE2-57D9-1DB75A1E954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923E66-7C60-4CE1-7A76-79A242427978}"/>
              </a:ext>
            </a:extLst>
          </p:cNvPr>
          <p:cNvSpPr>
            <a:spLocks noGrp="1"/>
          </p:cNvSpPr>
          <p:nvPr>
            <p:ph idx="1"/>
          </p:nvPr>
        </p:nvSpPr>
        <p:spPr>
          <a:xfrm>
            <a:off x="838200" y="564596"/>
            <a:ext cx="10515600" cy="6088867"/>
          </a:xfrm>
        </p:spPr>
        <p:txBody>
          <a:bodyPr>
            <a:noAutofit/>
          </a:bodyPr>
          <a:lstStyle/>
          <a:p>
            <a:pPr marL="0" indent="0" algn="ctr">
              <a:buNone/>
            </a:pPr>
            <a:endParaRPr lang="en-US" sz="6000" dirty="0">
              <a:effectLst/>
              <a:latin typeface="Times New Roman" panose="02020603050405020304" pitchFamily="18" charset="0"/>
              <a:ea typeface="Aptos" panose="020B0004020202020204" pitchFamily="34" charset="0"/>
            </a:endParaRPr>
          </a:p>
          <a:p>
            <a:pPr marL="0" indent="0" algn="ctr">
              <a:buNone/>
            </a:pPr>
            <a:r>
              <a:rPr lang="en-US" sz="6000" dirty="0">
                <a:effectLst/>
                <a:latin typeface="Times New Roman" panose="02020603050405020304" pitchFamily="18" charset="0"/>
                <a:ea typeface="Aptos" panose="020B0004020202020204" pitchFamily="34" charset="0"/>
              </a:rPr>
              <a:t>When we start basing much of our faith’s being legitimate on whether or not we display what are known as the “sign gifts,” that’s a dangerous place to be in. </a:t>
            </a:r>
            <a:endParaRPr lang="en-US" sz="6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144984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563B27-88C6-47B9-A785-48AC94C9A83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EB19DD-3ABD-46EE-0ED1-C2FCADE3BDC1}"/>
              </a:ext>
            </a:extLst>
          </p:cNvPr>
          <p:cNvSpPr>
            <a:spLocks noGrp="1"/>
          </p:cNvSpPr>
          <p:nvPr>
            <p:ph idx="1"/>
          </p:nvPr>
        </p:nvSpPr>
        <p:spPr>
          <a:xfrm>
            <a:off x="838200" y="564596"/>
            <a:ext cx="10515600" cy="5612367"/>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Matthew 7:21-23</a:t>
            </a:r>
          </a:p>
          <a:p>
            <a:pPr marL="0" indent="0">
              <a:buNone/>
            </a:pPr>
            <a:r>
              <a:rPr lang="en-US" sz="4000" b="1" i="1" dirty="0">
                <a:effectLst/>
                <a:latin typeface="Times New Roman" panose="02020603050405020304" pitchFamily="18" charset="0"/>
                <a:ea typeface="Aptos" panose="020B0004020202020204" pitchFamily="34" charset="0"/>
              </a:rPr>
              <a:t>“Not everyone who says to Me, ‘Lord, Lord,’ shall enter the kingdom of heaven, but he who does the will of My Father in heaven.  Many will say to Me in that day, ‘Lord, Lord, have not prophesied in Your name, cast out demons in Your name, and done many wonders in Your name?’  And then I will declare to them, ‘I never knew you; depart from Me, you who practice lawlessness!’”</a:t>
            </a:r>
            <a:r>
              <a:rPr lang="en-US" sz="4000" dirty="0">
                <a:effectLst/>
                <a:latin typeface="Times New Roman" panose="02020603050405020304" pitchFamily="18" charset="0"/>
                <a:ea typeface="Aptos" panose="020B0004020202020204" pitchFamily="34" charset="0"/>
              </a:rPr>
              <a:t>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401275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3080B2-8246-5A61-11A1-02575E51CAB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5E85A0-C3B0-7AF3-F602-D4B677D2D6DD}"/>
              </a:ext>
            </a:extLst>
          </p:cNvPr>
          <p:cNvSpPr>
            <a:spLocks noGrp="1"/>
          </p:cNvSpPr>
          <p:nvPr>
            <p:ph idx="1"/>
          </p:nvPr>
        </p:nvSpPr>
        <p:spPr>
          <a:xfrm>
            <a:off x="838200" y="564596"/>
            <a:ext cx="10515600" cy="5612367"/>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Matthew 7:21-23</a:t>
            </a:r>
          </a:p>
          <a:p>
            <a:pPr marL="0" indent="0">
              <a:buNone/>
            </a:pPr>
            <a:r>
              <a:rPr lang="en-US" sz="4000" b="1" i="1" dirty="0">
                <a:effectLst/>
                <a:latin typeface="Times New Roman" panose="02020603050405020304" pitchFamily="18" charset="0"/>
                <a:ea typeface="Aptos" panose="020B0004020202020204" pitchFamily="34" charset="0"/>
              </a:rPr>
              <a:t>“Not everyone who says to Me, ‘Lord, Lord,’ shall enter the kingdom of heaven, but he who does the will of My Father in heaven.  </a:t>
            </a:r>
            <a:r>
              <a:rPr lang="en-US" sz="4000" b="1" i="1" dirty="0">
                <a:solidFill>
                  <a:srgbClr val="FF0000"/>
                </a:solidFill>
                <a:effectLst/>
                <a:latin typeface="Times New Roman" panose="02020603050405020304" pitchFamily="18" charset="0"/>
                <a:ea typeface="Aptos" panose="020B0004020202020204" pitchFamily="34" charset="0"/>
              </a:rPr>
              <a:t>Many will say to Me in that day</a:t>
            </a:r>
            <a:r>
              <a:rPr lang="en-US" sz="4000" b="1" i="1" dirty="0">
                <a:effectLst/>
                <a:latin typeface="Times New Roman" panose="02020603050405020304" pitchFamily="18" charset="0"/>
                <a:ea typeface="Aptos" panose="020B0004020202020204" pitchFamily="34" charset="0"/>
              </a:rPr>
              <a:t>, ‘Lord, Lord, have not prophesied in Your name, cast out demons in Your name, and done many wonders in Your name?’  And then I will declare to them, ‘I never knew you; depart from Me, you who practice lawlessness!’”</a:t>
            </a:r>
            <a:r>
              <a:rPr lang="en-US" sz="4000" dirty="0">
                <a:effectLst/>
                <a:latin typeface="Times New Roman" panose="02020603050405020304" pitchFamily="18" charset="0"/>
                <a:ea typeface="Aptos" panose="020B0004020202020204" pitchFamily="34" charset="0"/>
              </a:rPr>
              <a:t>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81530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EDA435-A95C-2F4B-B30C-8FC56E125E9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55C8B2-61C5-4C86-D6DD-F468A9324F9C}"/>
              </a:ext>
            </a:extLst>
          </p:cNvPr>
          <p:cNvSpPr>
            <a:spLocks noGrp="1"/>
          </p:cNvSpPr>
          <p:nvPr>
            <p:ph idx="1"/>
          </p:nvPr>
        </p:nvSpPr>
        <p:spPr>
          <a:xfrm>
            <a:off x="838200" y="564596"/>
            <a:ext cx="10515600" cy="5612367"/>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Ephesians 2:8-9</a:t>
            </a:r>
          </a:p>
          <a:p>
            <a:pPr marL="0" indent="0">
              <a:buNone/>
            </a:pPr>
            <a:r>
              <a:rPr lang="en-US" sz="4800" b="1" i="1" dirty="0">
                <a:effectLst/>
                <a:latin typeface="Times New Roman" panose="02020603050405020304" pitchFamily="18" charset="0"/>
                <a:ea typeface="Aptos" panose="020B0004020202020204" pitchFamily="34" charset="0"/>
              </a:rPr>
              <a:t>“For by grace you have been saved through faith, and that not of yourselves; it is the gift of God, not of works, lest anyone should boast.”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507651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36D422-A521-592F-6D40-E7E18C31BEE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80216B-CCB1-419F-2482-19572D2EE463}"/>
              </a:ext>
            </a:extLst>
          </p:cNvPr>
          <p:cNvSpPr>
            <a:spLocks noGrp="1"/>
          </p:cNvSpPr>
          <p:nvPr>
            <p:ph idx="1"/>
          </p:nvPr>
        </p:nvSpPr>
        <p:spPr>
          <a:xfrm>
            <a:off x="838200" y="564596"/>
            <a:ext cx="10515600" cy="5612367"/>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Galatians 2:21 (NASB)</a:t>
            </a:r>
          </a:p>
          <a:p>
            <a:pPr marL="0" indent="0">
              <a:buNone/>
            </a:pPr>
            <a:r>
              <a:rPr lang="en-US" sz="4800" b="1" i="1" dirty="0">
                <a:effectLst/>
                <a:latin typeface="Times New Roman" panose="02020603050405020304" pitchFamily="18" charset="0"/>
                <a:ea typeface="Aptos" panose="020B0004020202020204" pitchFamily="34" charset="0"/>
              </a:rPr>
              <a:t>“I do not nullify the grace of God, for if righteousness comes through the Law, then Christ died needlessly.”</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546631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E7A19C-F681-BFD1-F168-8C5BD612476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45AD15-228B-CE23-7E72-BBB5320B8FA9}"/>
              </a:ext>
            </a:extLst>
          </p:cNvPr>
          <p:cNvSpPr>
            <a:spLocks noGrp="1"/>
          </p:cNvSpPr>
          <p:nvPr>
            <p:ph idx="1"/>
          </p:nvPr>
        </p:nvSpPr>
        <p:spPr>
          <a:xfrm>
            <a:off x="838200" y="564596"/>
            <a:ext cx="10515600" cy="5612367"/>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2:9</a:t>
            </a:r>
          </a:p>
          <a:p>
            <a:pPr marL="0" indent="0">
              <a:buNone/>
            </a:pPr>
            <a:r>
              <a:rPr lang="en-US" sz="4800" b="1" i="1" dirty="0">
                <a:effectLst/>
                <a:latin typeface="Times New Roman" panose="02020603050405020304" pitchFamily="18" charset="0"/>
                <a:ea typeface="Aptos" panose="020B0004020202020204" pitchFamily="34" charset="0"/>
              </a:rPr>
              <a:t>“The coming of the lawless one is according to the working of Satan </a:t>
            </a:r>
            <a:r>
              <a:rPr lang="en-US" sz="4800" dirty="0">
                <a:effectLst/>
                <a:latin typeface="Times New Roman" panose="02020603050405020304" pitchFamily="18" charset="0"/>
                <a:ea typeface="Aptos" panose="020B0004020202020204" pitchFamily="34" charset="0"/>
              </a:rPr>
              <a:t>(the superhuman power of Satan)</a:t>
            </a:r>
            <a:r>
              <a:rPr lang="en-US" sz="4800" b="1" i="1" dirty="0">
                <a:effectLst/>
                <a:latin typeface="Times New Roman" panose="02020603050405020304" pitchFamily="18" charset="0"/>
                <a:ea typeface="Aptos" panose="020B0004020202020204" pitchFamily="34" charset="0"/>
              </a:rPr>
              <a:t>, </a:t>
            </a:r>
            <a:r>
              <a:rPr lang="en-US" sz="4800" b="1" i="1" dirty="0">
                <a:effectLst/>
                <a:highlight>
                  <a:srgbClr val="FFFF00"/>
                </a:highlight>
                <a:latin typeface="Times New Roman" panose="02020603050405020304" pitchFamily="18" charset="0"/>
                <a:ea typeface="Aptos" panose="020B0004020202020204" pitchFamily="34" charset="0"/>
              </a:rPr>
              <a:t>with all power, signs, and lying wonders </a:t>
            </a:r>
            <a:r>
              <a:rPr lang="en-US" sz="4800" b="1" i="1" dirty="0">
                <a:effectLst/>
                <a:latin typeface="Times New Roman" panose="02020603050405020304" pitchFamily="18" charset="0"/>
                <a:ea typeface="Aptos" panose="020B0004020202020204" pitchFamily="34" charset="0"/>
              </a:rPr>
              <a:t>…”</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520247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DD924D-5457-70DD-4562-D438F3532F2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7F867C-FD6E-C535-4FBE-5113AF0E034E}"/>
              </a:ext>
            </a:extLst>
          </p:cNvPr>
          <p:cNvSpPr>
            <a:spLocks noGrp="1"/>
          </p:cNvSpPr>
          <p:nvPr>
            <p:ph idx="1"/>
          </p:nvPr>
        </p:nvSpPr>
        <p:spPr>
          <a:xfrm>
            <a:off x="838200" y="564596"/>
            <a:ext cx="10515600" cy="5612367"/>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“Signs”</a:t>
            </a: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Strong’s … </a:t>
            </a:r>
            <a:r>
              <a:rPr lang="en-US" sz="4800" i="1" dirty="0">
                <a:effectLst/>
                <a:latin typeface="Times New Roman" panose="02020603050405020304" pitchFamily="18" charset="0"/>
                <a:ea typeface="Aptos" panose="020B0004020202020204" pitchFamily="34" charset="0"/>
              </a:rPr>
              <a:t>“an indication especially ceremonially or supernaturally.”</a:t>
            </a:r>
          </a:p>
          <a:p>
            <a:pPr marL="0" indent="0">
              <a:buNone/>
            </a:pPr>
            <a:endParaRPr lang="en-US" sz="4800" dirty="0">
              <a:latin typeface="Times New Roman" panose="02020603050405020304" pitchFamily="18" charset="0"/>
              <a:ea typeface="Calibri" panose="020F0502020204030204" pitchFamily="34" charset="0"/>
              <a:cs typeface="Calibri" panose="020F0502020204030204" pitchFamily="34" charset="0"/>
            </a:endParaRPr>
          </a:p>
          <a:p>
            <a:pPr marL="0" indent="0">
              <a:buNone/>
            </a:pPr>
            <a:r>
              <a:rPr lang="en-US" sz="4800" dirty="0">
                <a:latin typeface="Times New Roman" panose="02020603050405020304" pitchFamily="18" charset="0"/>
                <a:ea typeface="Calibri" panose="020F0502020204030204" pitchFamily="34" charset="0"/>
                <a:cs typeface="Calibri" panose="020F0502020204030204" pitchFamily="34" charset="0"/>
              </a:rPr>
              <a:t>Thayer’s … </a:t>
            </a:r>
            <a:r>
              <a:rPr lang="en-US" sz="4800" i="1" dirty="0">
                <a:effectLst/>
                <a:latin typeface="Times New Roman" panose="02020603050405020304" pitchFamily="18" charset="0"/>
                <a:ea typeface="Aptos" panose="020B0004020202020204" pitchFamily="34" charset="0"/>
              </a:rPr>
              <a:t>“a sign, prodigy, portent, i.e., an unusual occurrence, transcending the common course of nature.”</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57875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3F3E2F-BEE5-0FBE-FD94-44544CC2539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B28B53-DA2A-781F-874C-17AA080B7BC5}"/>
              </a:ext>
            </a:extLst>
          </p:cNvPr>
          <p:cNvSpPr>
            <a:spLocks noGrp="1"/>
          </p:cNvSpPr>
          <p:nvPr>
            <p:ph idx="1"/>
          </p:nvPr>
        </p:nvSpPr>
        <p:spPr>
          <a:xfrm>
            <a:off x="838200" y="564596"/>
            <a:ext cx="10515600" cy="5612367"/>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2:9-10</a:t>
            </a:r>
          </a:p>
          <a:p>
            <a:pPr marL="0" indent="0">
              <a:buNone/>
            </a:pPr>
            <a:r>
              <a:rPr lang="en-US" sz="4800" b="1" i="1" dirty="0">
                <a:effectLst/>
                <a:latin typeface="Times New Roman" panose="02020603050405020304" pitchFamily="18" charset="0"/>
                <a:ea typeface="Aptos" panose="020B0004020202020204" pitchFamily="34" charset="0"/>
              </a:rPr>
              <a:t>“The coming of the lawless one is according to the working of Satan, with all power, signs, and lying wonders, and with all unrighteous deception among those who perish, because they did not receive the love of the truth, that they might be saved.”</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580339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02DA30-5CD1-89B2-0B5C-CE4AA719C89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3DF8AC-598D-540B-A830-84D2E6DD2733}"/>
              </a:ext>
            </a:extLst>
          </p:cNvPr>
          <p:cNvSpPr>
            <a:spLocks noGrp="1"/>
          </p:cNvSpPr>
          <p:nvPr>
            <p:ph idx="1"/>
          </p:nvPr>
        </p:nvSpPr>
        <p:spPr>
          <a:xfrm>
            <a:off x="838200" y="564596"/>
            <a:ext cx="10515600" cy="5612367"/>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“Lying”</a:t>
            </a: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Strong’s … </a:t>
            </a:r>
            <a:r>
              <a:rPr lang="en-US" sz="4800" i="1" dirty="0">
                <a:effectLst/>
                <a:latin typeface="Times New Roman" panose="02020603050405020304" pitchFamily="18" charset="0"/>
                <a:ea typeface="Aptos" panose="020B0004020202020204" pitchFamily="34" charset="0"/>
              </a:rPr>
              <a:t>“a falsehood.”</a:t>
            </a:r>
            <a:r>
              <a:rPr lang="en-US" sz="4800" dirty="0">
                <a:effectLst/>
                <a:latin typeface="Times New Roman" panose="02020603050405020304" pitchFamily="18" charset="0"/>
                <a:ea typeface="Aptos" panose="020B0004020202020204" pitchFamily="34" charset="0"/>
              </a:rPr>
              <a:t> </a:t>
            </a:r>
            <a:endParaRPr lang="en-US" sz="4800" i="1" dirty="0">
              <a:effectLst/>
              <a:latin typeface="Times New Roman" panose="02020603050405020304" pitchFamily="18" charset="0"/>
              <a:ea typeface="Aptos" panose="020B0004020202020204" pitchFamily="34" charset="0"/>
            </a:endParaRPr>
          </a:p>
          <a:p>
            <a:pPr marL="0" indent="0">
              <a:buNone/>
            </a:pPr>
            <a:endParaRPr lang="en-US" sz="4800" dirty="0">
              <a:latin typeface="Times New Roman" panose="02020603050405020304" pitchFamily="18" charset="0"/>
              <a:ea typeface="Calibri" panose="020F0502020204030204" pitchFamily="34" charset="0"/>
              <a:cs typeface="Calibri" panose="020F0502020204030204" pitchFamily="34" charset="0"/>
            </a:endParaRPr>
          </a:p>
          <a:p>
            <a:pPr marL="0" indent="0">
              <a:buNone/>
            </a:pPr>
            <a:r>
              <a:rPr lang="en-US" sz="4800" dirty="0">
                <a:latin typeface="Times New Roman" panose="02020603050405020304" pitchFamily="18" charset="0"/>
                <a:ea typeface="Calibri" panose="020F0502020204030204" pitchFamily="34" charset="0"/>
                <a:cs typeface="Calibri" panose="020F0502020204030204" pitchFamily="34" charset="0"/>
              </a:rPr>
              <a:t>Thayer’s … </a:t>
            </a:r>
            <a:r>
              <a:rPr lang="en-US" sz="4800" i="1" dirty="0">
                <a:effectLst/>
                <a:latin typeface="Times New Roman" panose="02020603050405020304" pitchFamily="18" charset="0"/>
                <a:ea typeface="Aptos" panose="020B0004020202020204" pitchFamily="34" charset="0"/>
              </a:rPr>
              <a:t>“(1) a lie (2) conscious and intentional falsehood (3) in a broad sense, whatever is not what it seems to be (a) of perverse, impious, deceitful precepts.”</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815871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8A2461-AC94-CC15-D40C-81FFBDB65CC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3688D1-4C2C-D269-0557-1D3F4700EFF1}"/>
              </a:ext>
            </a:extLst>
          </p:cNvPr>
          <p:cNvSpPr>
            <a:spLocks noGrp="1"/>
          </p:cNvSpPr>
          <p:nvPr>
            <p:ph idx="1"/>
          </p:nvPr>
        </p:nvSpPr>
        <p:spPr>
          <a:xfrm>
            <a:off x="838200" y="564596"/>
            <a:ext cx="10515600" cy="5612367"/>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“Wonders”</a:t>
            </a: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Strong’s … </a:t>
            </a:r>
            <a:r>
              <a:rPr lang="en-US" sz="4800" i="1" dirty="0">
                <a:effectLst/>
                <a:latin typeface="Times New Roman" panose="02020603050405020304" pitchFamily="18" charset="0"/>
                <a:ea typeface="Aptos" panose="020B0004020202020204" pitchFamily="34" charset="0"/>
              </a:rPr>
              <a:t>“Of uncertain affinity; a prodigy or omen.”</a:t>
            </a:r>
            <a:endParaRPr lang="en-US" sz="4800" dirty="0">
              <a:latin typeface="Times New Roman" panose="02020603050405020304" pitchFamily="18" charset="0"/>
              <a:ea typeface="Calibri" panose="020F0502020204030204" pitchFamily="34" charset="0"/>
              <a:cs typeface="Calibri" panose="020F0502020204030204" pitchFamily="34" charset="0"/>
            </a:endParaRPr>
          </a:p>
          <a:p>
            <a:pPr marL="0" indent="0">
              <a:buNone/>
            </a:pPr>
            <a:endParaRPr lang="en-US" sz="4800" dirty="0">
              <a:latin typeface="Times New Roman" panose="02020603050405020304" pitchFamily="18" charset="0"/>
              <a:ea typeface="Calibri" panose="020F0502020204030204" pitchFamily="34" charset="0"/>
              <a:cs typeface="Calibri" panose="020F0502020204030204" pitchFamily="34" charset="0"/>
            </a:endParaRPr>
          </a:p>
          <a:p>
            <a:pPr marL="0" indent="0">
              <a:buNone/>
            </a:pPr>
            <a:r>
              <a:rPr lang="en-US" sz="4800" dirty="0">
                <a:latin typeface="Times New Roman" panose="02020603050405020304" pitchFamily="18" charset="0"/>
                <a:ea typeface="Calibri" panose="020F0502020204030204" pitchFamily="34" charset="0"/>
                <a:cs typeface="Calibri" panose="020F0502020204030204" pitchFamily="34" charset="0"/>
              </a:rPr>
              <a:t>Thayer’s … </a:t>
            </a:r>
            <a:r>
              <a:rPr lang="en-US" sz="4800" i="1" dirty="0">
                <a:effectLst/>
                <a:latin typeface="Times New Roman" panose="02020603050405020304" pitchFamily="18" charset="0"/>
                <a:ea typeface="Aptos" panose="020B0004020202020204" pitchFamily="34" charset="0"/>
              </a:rPr>
              <a:t>“miracle: performed by anyone.”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737429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E1D85A-87AA-CF2E-AE78-6C19CC71BF3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0E7BFD-DB8C-A812-39C7-6DF14194669A}"/>
              </a:ext>
            </a:extLst>
          </p:cNvPr>
          <p:cNvSpPr>
            <a:spLocks noGrp="1"/>
          </p:cNvSpPr>
          <p:nvPr>
            <p:ph idx="1"/>
          </p:nvPr>
        </p:nvSpPr>
        <p:spPr>
          <a:xfrm>
            <a:off x="838200" y="564596"/>
            <a:ext cx="10515600" cy="5612367"/>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2:9-10</a:t>
            </a:r>
          </a:p>
          <a:p>
            <a:pPr marL="0" indent="0">
              <a:buNone/>
            </a:pPr>
            <a:r>
              <a:rPr lang="en-US" sz="4800" b="1" i="1" dirty="0">
                <a:effectLst/>
                <a:latin typeface="Times New Roman" panose="02020603050405020304" pitchFamily="18" charset="0"/>
                <a:ea typeface="Aptos" panose="020B0004020202020204" pitchFamily="34" charset="0"/>
              </a:rPr>
              <a:t>“The coming of the lawless one is according to the working of Satan, with all power, signs, and lying wonders, </a:t>
            </a:r>
            <a:r>
              <a:rPr lang="en-US" sz="4800" b="1" i="1" dirty="0">
                <a:solidFill>
                  <a:srgbClr val="FF0000"/>
                </a:solidFill>
                <a:effectLst/>
                <a:latin typeface="Times New Roman" panose="02020603050405020304" pitchFamily="18" charset="0"/>
                <a:ea typeface="Aptos" panose="020B0004020202020204" pitchFamily="34" charset="0"/>
              </a:rPr>
              <a:t>and with all unrighteous deception among those who perish, because they did not receive the love of the truth, that they might be saved</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738544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AC67B2-118C-BD33-7246-5C9752B480B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93A621-143A-60A0-6DB1-2DECEA2FFFA3}"/>
              </a:ext>
            </a:extLst>
          </p:cNvPr>
          <p:cNvSpPr>
            <a:spLocks noGrp="1"/>
          </p:cNvSpPr>
          <p:nvPr>
            <p:ph idx="1"/>
          </p:nvPr>
        </p:nvSpPr>
        <p:spPr>
          <a:xfrm>
            <a:off x="838200" y="564596"/>
            <a:ext cx="10515600" cy="5612367"/>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Exodus 3:10</a:t>
            </a:r>
          </a:p>
          <a:p>
            <a:pPr marL="0" indent="0">
              <a:buNone/>
            </a:pPr>
            <a:r>
              <a:rPr lang="en-US" sz="4800" b="1" i="1" dirty="0">
                <a:effectLst/>
                <a:latin typeface="Times New Roman" panose="02020603050405020304" pitchFamily="18" charset="0"/>
                <a:ea typeface="Aptos" panose="020B0004020202020204" pitchFamily="34" charset="0"/>
              </a:rPr>
              <a:t>“Come now, therefore, and I will send you to Pharaoh that you may bring My people, the children of Israel, out of Egypt.”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68677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E08ED2-9557-3F63-E58A-B2F429D306D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541F1C-470F-E6D9-52ED-64637696C41B}"/>
              </a:ext>
            </a:extLst>
          </p:cNvPr>
          <p:cNvSpPr>
            <a:spLocks noGrp="1"/>
          </p:cNvSpPr>
          <p:nvPr>
            <p:ph idx="1"/>
          </p:nvPr>
        </p:nvSpPr>
        <p:spPr>
          <a:xfrm>
            <a:off x="838200" y="564596"/>
            <a:ext cx="10515600" cy="5612367"/>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Exodus 4:10</a:t>
            </a:r>
          </a:p>
          <a:p>
            <a:pPr marL="0" indent="0">
              <a:buNone/>
            </a:pPr>
            <a:r>
              <a:rPr lang="en-US" sz="4800" b="1" i="1" dirty="0">
                <a:effectLst/>
                <a:latin typeface="Times New Roman" panose="02020603050405020304" pitchFamily="18" charset="0"/>
                <a:ea typeface="Aptos" panose="020B0004020202020204" pitchFamily="34" charset="0"/>
              </a:rPr>
              <a:t>“Then Moses said to the Lord, “O my Lord, I am not eloquent, neither before nor since You have spoken to Your servant; but I am slow of speech and slow of tongue.”</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528756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5614B6-32E5-D5CD-8D01-4ED6DD61BC1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862FE7-B879-C0E6-6F5A-77155771208B}"/>
              </a:ext>
            </a:extLst>
          </p:cNvPr>
          <p:cNvSpPr>
            <a:spLocks noGrp="1"/>
          </p:cNvSpPr>
          <p:nvPr>
            <p:ph idx="1"/>
          </p:nvPr>
        </p:nvSpPr>
        <p:spPr>
          <a:xfrm>
            <a:off x="838200" y="564596"/>
            <a:ext cx="10515600" cy="5612367"/>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Exodus 4:11-12</a:t>
            </a:r>
          </a:p>
          <a:p>
            <a:pPr marL="0" indent="0">
              <a:buNone/>
            </a:pPr>
            <a:r>
              <a:rPr lang="en-US" sz="4800" b="1" i="1" dirty="0">
                <a:effectLst/>
                <a:latin typeface="Times New Roman" panose="02020603050405020304" pitchFamily="18" charset="0"/>
                <a:ea typeface="Aptos" panose="020B0004020202020204" pitchFamily="34" charset="0"/>
              </a:rPr>
              <a:t>“So the Lord said to him, “Who has made man’s mouth?  Or who makes the mute, the deaf, the seeing, or the blind?  Have not I, the Lord?  Now therefore, go, and I will be with your mouth and teach you what you shall say.”</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638095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52B118-E625-6D3C-5352-2ECB48DD052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2780B5-D32B-3C80-0405-B1DA3948FD51}"/>
              </a:ext>
            </a:extLst>
          </p:cNvPr>
          <p:cNvSpPr>
            <a:spLocks noGrp="1"/>
          </p:cNvSpPr>
          <p:nvPr>
            <p:ph idx="1"/>
          </p:nvPr>
        </p:nvSpPr>
        <p:spPr>
          <a:xfrm>
            <a:off x="838200" y="564596"/>
            <a:ext cx="10515600" cy="5612367"/>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Exodus 4:13</a:t>
            </a:r>
          </a:p>
          <a:p>
            <a:pPr marL="0" indent="0">
              <a:buNone/>
            </a:pPr>
            <a:r>
              <a:rPr lang="en-US" sz="4800" b="1" i="1" dirty="0">
                <a:effectLst/>
                <a:latin typeface="Times New Roman" panose="02020603050405020304" pitchFamily="18" charset="0"/>
                <a:ea typeface="Aptos" panose="020B0004020202020204" pitchFamily="34" charset="0"/>
              </a:rPr>
              <a:t>“But he said, “O my Lord, please send by the hand of whomever else You may send.”</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380464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A97EF3-1AE2-EBDB-D188-C98831FB156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650AD3-9F4B-6FAA-92A4-556BCC637EA7}"/>
              </a:ext>
            </a:extLst>
          </p:cNvPr>
          <p:cNvSpPr>
            <a:spLocks noGrp="1"/>
          </p:cNvSpPr>
          <p:nvPr>
            <p:ph idx="1"/>
          </p:nvPr>
        </p:nvSpPr>
        <p:spPr>
          <a:xfrm>
            <a:off x="838200" y="564596"/>
            <a:ext cx="10515600" cy="5612367"/>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Exodus 4:14-17</a:t>
            </a:r>
          </a:p>
          <a:p>
            <a:pPr marL="0" indent="0">
              <a:buNone/>
            </a:pPr>
            <a:r>
              <a:rPr lang="en-US" sz="4400" b="1" i="1" dirty="0">
                <a:effectLst/>
                <a:latin typeface="Times New Roman" panose="02020603050405020304" pitchFamily="18" charset="0"/>
                <a:ea typeface="Aptos" panose="020B0004020202020204" pitchFamily="34" charset="0"/>
              </a:rPr>
              <a:t>“So the anger of the Lord was kindled against Moses, and He said: “Is not Aaron the Levite your brother?  I know that he can speak well.  And look, he is also coming out to meet you.  When he sees you, he will be glad in his heart.  Now you shall speak to him and put the words in his mouth.  And I will be with your mouth and with his mouth,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004281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A3A9EB-80E9-A98D-0620-9D03AF309F8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D0E9B6-79E9-45C8-D332-A17F1EE9BD64}"/>
              </a:ext>
            </a:extLst>
          </p:cNvPr>
          <p:cNvSpPr>
            <a:spLocks noGrp="1"/>
          </p:cNvSpPr>
          <p:nvPr>
            <p:ph idx="1"/>
          </p:nvPr>
        </p:nvSpPr>
        <p:spPr>
          <a:xfrm>
            <a:off x="838200" y="564596"/>
            <a:ext cx="10515600" cy="5612367"/>
          </a:xfrm>
        </p:spPr>
        <p:txBody>
          <a:bodyPr>
            <a:norm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Exodus 4:14-17</a:t>
            </a:r>
          </a:p>
          <a:p>
            <a:pPr marL="0" indent="0">
              <a:buNone/>
            </a:pPr>
            <a:r>
              <a:rPr lang="en-US" sz="4400" b="1" i="1" dirty="0">
                <a:effectLst/>
                <a:latin typeface="Times New Roman" panose="02020603050405020304" pitchFamily="18" charset="0"/>
                <a:ea typeface="Aptos" panose="020B0004020202020204" pitchFamily="34" charset="0"/>
              </a:rPr>
              <a:t>and I will teach you what you shall do.  So he shall be your spokesman to the people.  And he himself shall be as a mouth for you, and you shall be to him as God.  And you shall take this rod in your hand, with which you shall do the signs.”</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108107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F3E7B4-8CD6-9C0E-864B-F7542A8B135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F4FAF7-2275-5BC9-9751-F596CC5B2727}"/>
              </a:ext>
            </a:extLst>
          </p:cNvPr>
          <p:cNvSpPr>
            <a:spLocks noGrp="1"/>
          </p:cNvSpPr>
          <p:nvPr>
            <p:ph idx="1"/>
          </p:nvPr>
        </p:nvSpPr>
        <p:spPr>
          <a:xfrm>
            <a:off x="838200" y="564596"/>
            <a:ext cx="10515600" cy="5612367"/>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Revelation 13:1-4</a:t>
            </a:r>
          </a:p>
          <a:p>
            <a:pPr marL="0" indent="0">
              <a:buNone/>
            </a:pPr>
            <a:r>
              <a:rPr lang="en-US" sz="4400" b="1" i="1" dirty="0">
                <a:effectLst/>
                <a:latin typeface="Times New Roman" panose="02020603050405020304" pitchFamily="18" charset="0"/>
                <a:ea typeface="Aptos" panose="020B0004020202020204" pitchFamily="34" charset="0"/>
              </a:rPr>
              <a:t>“Then I stood on the sand of the sea.  And I saw a beast rising up out of the sea, having seven heads and ten horns, and on his horns ten crowns, and on his heads a blasphemous name.  Now the beast which I saw was like a leopard, his feet were like the feet of a bear, and his mouth like the mouth of a lion.  The dragon gave him his power, his throne,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60507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ACA1AA-B2C8-01CD-3ACF-753C102D2F4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2E7857-3EF2-8285-53E3-543D131B0865}"/>
              </a:ext>
            </a:extLst>
          </p:cNvPr>
          <p:cNvSpPr>
            <a:spLocks noGrp="1"/>
          </p:cNvSpPr>
          <p:nvPr>
            <p:ph idx="1"/>
          </p:nvPr>
        </p:nvSpPr>
        <p:spPr>
          <a:xfrm>
            <a:off x="838200" y="564596"/>
            <a:ext cx="10515600" cy="5612367"/>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2:9-10</a:t>
            </a:r>
          </a:p>
          <a:p>
            <a:pPr marL="0" indent="0">
              <a:buNone/>
            </a:pPr>
            <a:r>
              <a:rPr lang="en-US" sz="4800" b="1" i="1" dirty="0">
                <a:effectLst/>
                <a:latin typeface="Times New Roman" panose="02020603050405020304" pitchFamily="18" charset="0"/>
                <a:ea typeface="Aptos" panose="020B0004020202020204" pitchFamily="34" charset="0"/>
              </a:rPr>
              <a:t>“</a:t>
            </a:r>
            <a:r>
              <a:rPr lang="en-US" sz="4800" b="1" i="1" dirty="0">
                <a:solidFill>
                  <a:srgbClr val="FF0000"/>
                </a:solidFill>
                <a:effectLst/>
                <a:latin typeface="Times New Roman" panose="02020603050405020304" pitchFamily="18" charset="0"/>
                <a:ea typeface="Aptos" panose="020B0004020202020204" pitchFamily="34" charset="0"/>
              </a:rPr>
              <a:t>The coming of the lawless one is according to the working of Satan</a:t>
            </a:r>
            <a:r>
              <a:rPr lang="en-US" sz="4800" b="1" i="1" dirty="0">
                <a:effectLst/>
                <a:latin typeface="Times New Roman" panose="02020603050405020304" pitchFamily="18" charset="0"/>
                <a:ea typeface="Aptos" panose="020B0004020202020204" pitchFamily="34" charset="0"/>
              </a:rPr>
              <a:t>, with all power, signs, and lying wonders, and with all unrighteous deception among those who perish, because they did not receive the love of the truth, that they might be saved.”</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612519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33B257-414A-1EB2-95DA-51DAB9DFB0F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06B9F0-C21A-0A8F-516C-9092A0133720}"/>
              </a:ext>
            </a:extLst>
          </p:cNvPr>
          <p:cNvSpPr>
            <a:spLocks noGrp="1"/>
          </p:cNvSpPr>
          <p:nvPr>
            <p:ph idx="1"/>
          </p:nvPr>
        </p:nvSpPr>
        <p:spPr>
          <a:xfrm>
            <a:off x="838200" y="564596"/>
            <a:ext cx="10515600" cy="5612367"/>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Revelation 13:1-4</a:t>
            </a:r>
          </a:p>
          <a:p>
            <a:pPr marL="0" indent="0">
              <a:buNone/>
            </a:pPr>
            <a:r>
              <a:rPr lang="en-US" sz="4400" b="1" i="1" dirty="0">
                <a:effectLst/>
                <a:latin typeface="Times New Roman" panose="02020603050405020304" pitchFamily="18" charset="0"/>
                <a:ea typeface="Aptos" panose="020B0004020202020204" pitchFamily="34" charset="0"/>
              </a:rPr>
              <a:t>and great authority.  And I saw one of his heads as if it had been mortally wounded, and his deadly wound was healed.  And all the world marveled and followed the beast.  So they worshiped the dragon who gave authority to the beast; and they worshiped the beast, saying, “Who is like the beast?  Who is able to make war with him?”</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356480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DCFFAE-E6BB-8B1A-FD01-B1837EF8F4E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A3AD21-5EC6-18E5-0535-F369ED58E960}"/>
              </a:ext>
            </a:extLst>
          </p:cNvPr>
          <p:cNvSpPr>
            <a:spLocks noGrp="1"/>
          </p:cNvSpPr>
          <p:nvPr>
            <p:ph idx="1"/>
          </p:nvPr>
        </p:nvSpPr>
        <p:spPr>
          <a:xfrm>
            <a:off x="838200" y="564596"/>
            <a:ext cx="10515600" cy="5612367"/>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Revelation 13:11-18</a:t>
            </a:r>
          </a:p>
          <a:p>
            <a:pPr marL="0" indent="0">
              <a:buNone/>
            </a:pPr>
            <a:r>
              <a:rPr lang="en-US" sz="4400" b="1" i="1" dirty="0">
                <a:effectLst/>
                <a:latin typeface="Times New Roman" panose="02020603050405020304" pitchFamily="18" charset="0"/>
                <a:ea typeface="Aptos" panose="020B0004020202020204" pitchFamily="34" charset="0"/>
              </a:rPr>
              <a:t>“Then I saw another beast coming up out of the earth, and he had two horns like a lamb and spoke like a dragon.  And he exercises all the authority of the first beast in his presence, and causes the earth and those who dwell in it to worship the first beast, whose deadly wound was healed.  He performs great signs, so that he even makes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553773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DD91F1-9A83-A14B-5454-E60F06F4663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24500B-63C2-B1BA-B4BB-E3605D281B08}"/>
              </a:ext>
            </a:extLst>
          </p:cNvPr>
          <p:cNvSpPr>
            <a:spLocks noGrp="1"/>
          </p:cNvSpPr>
          <p:nvPr>
            <p:ph idx="1"/>
          </p:nvPr>
        </p:nvSpPr>
        <p:spPr>
          <a:xfrm>
            <a:off x="838200" y="564596"/>
            <a:ext cx="10515600" cy="6064804"/>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Revelation 13:11-18</a:t>
            </a:r>
          </a:p>
          <a:p>
            <a:pPr marL="0" indent="0">
              <a:buNone/>
            </a:pPr>
            <a:r>
              <a:rPr lang="en-US" sz="4400" b="1" i="1" dirty="0">
                <a:effectLst/>
                <a:latin typeface="Times New Roman" panose="02020603050405020304" pitchFamily="18" charset="0"/>
                <a:ea typeface="Aptos" panose="020B0004020202020204" pitchFamily="34" charset="0"/>
              </a:rPr>
              <a:t>fire come down from heaven on the earth in the sight of men.  And he deceives those who dwell on the earth by those signs which he was granted to do in the sight of the beast, telling those who dwell on the earth to make an image to the beast who was wounded by the sword and lived.  He was granted power</a:t>
            </a:r>
          </a:p>
          <a:p>
            <a:pPr marL="0" indent="0">
              <a:buNone/>
            </a:pPr>
            <a:r>
              <a:rPr lang="en-US" sz="4400" b="1" i="1" dirty="0">
                <a:effectLst/>
                <a:latin typeface="Times New Roman" panose="02020603050405020304" pitchFamily="18" charset="0"/>
                <a:ea typeface="Aptos" panose="020B0004020202020204" pitchFamily="34" charset="0"/>
              </a:rPr>
              <a:t>to give breath to the image of the beast, that</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819405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B3257A-737E-E864-51D4-2E19F8BD781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969CBE-0061-CE81-0443-83DF3BF270CE}"/>
              </a:ext>
            </a:extLst>
          </p:cNvPr>
          <p:cNvSpPr>
            <a:spLocks noGrp="1"/>
          </p:cNvSpPr>
          <p:nvPr>
            <p:ph idx="1"/>
          </p:nvPr>
        </p:nvSpPr>
        <p:spPr>
          <a:xfrm>
            <a:off x="838200" y="564596"/>
            <a:ext cx="10515600" cy="5612367"/>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Revelation 13:11-18</a:t>
            </a:r>
          </a:p>
          <a:p>
            <a:pPr marL="0" indent="0">
              <a:buNone/>
            </a:pPr>
            <a:r>
              <a:rPr lang="en-US" sz="4400" b="1" i="1" dirty="0">
                <a:effectLst/>
                <a:latin typeface="Times New Roman" panose="02020603050405020304" pitchFamily="18" charset="0"/>
                <a:ea typeface="Aptos" panose="020B0004020202020204" pitchFamily="34" charset="0"/>
              </a:rPr>
              <a:t>the image of the beast should both speak and cause as many as would not worship the image of the beast to be killed.  He causes all, both small and great, rich and poor, free and slave, to receive a mark on their right hand or on their foreheads, and that no one may buy or sell except one who has the mark or the name of the beast, or the number of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823628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306A42-AF8A-75DD-6432-CBCD186D4CA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7C241D-A4E4-2849-EE5C-8F0FEAB8B0D1}"/>
              </a:ext>
            </a:extLst>
          </p:cNvPr>
          <p:cNvSpPr>
            <a:spLocks noGrp="1"/>
          </p:cNvSpPr>
          <p:nvPr>
            <p:ph idx="1"/>
          </p:nvPr>
        </p:nvSpPr>
        <p:spPr>
          <a:xfrm>
            <a:off x="838200" y="564596"/>
            <a:ext cx="10515600" cy="5612367"/>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Revelation 13:11-18</a:t>
            </a:r>
          </a:p>
          <a:p>
            <a:pPr marL="0" indent="0">
              <a:buNone/>
            </a:pPr>
            <a:r>
              <a:rPr lang="en-US" sz="4400" b="1" i="1" dirty="0">
                <a:effectLst/>
                <a:latin typeface="Times New Roman" panose="02020603050405020304" pitchFamily="18" charset="0"/>
                <a:ea typeface="Aptos" panose="020B0004020202020204" pitchFamily="34" charset="0"/>
              </a:rPr>
              <a:t>his name.  Here is wisdom.  Let him who has understanding calculate the number of the beast, for it is the number of a man: His number is 666.”</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74208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21D2FC-E9D6-000C-A5A1-0EA659CDA06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188B8A-77CC-B5A7-4759-3F5ECBA8B2C4}"/>
              </a:ext>
            </a:extLst>
          </p:cNvPr>
          <p:cNvSpPr>
            <a:spLocks noGrp="1"/>
          </p:cNvSpPr>
          <p:nvPr>
            <p:ph idx="1"/>
          </p:nvPr>
        </p:nvSpPr>
        <p:spPr>
          <a:xfrm>
            <a:off x="838200" y="564596"/>
            <a:ext cx="10515600" cy="5612367"/>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Ephesians 2:1-3</a:t>
            </a:r>
          </a:p>
          <a:p>
            <a:pPr marL="0" indent="0">
              <a:buNone/>
            </a:pPr>
            <a:r>
              <a:rPr lang="en-US" sz="4000" b="1" i="1" dirty="0">
                <a:effectLst/>
                <a:latin typeface="Times New Roman" panose="02020603050405020304" pitchFamily="18" charset="0"/>
                <a:ea typeface="Aptos" panose="020B0004020202020204" pitchFamily="34" charset="0"/>
              </a:rPr>
              <a:t>“And you He made alive, who were dead in trespasses and sins, in which you once walked according to the course of this world, according to the prince of the power of the air, the spirit who now works in the sons of disobedience, among whom also we all once conducted ourselves in the lusts of our flesh, fulfilling the desires of the flesh and of the mind, and were by nature children of wrath, just as the others.”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73253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C85560-D750-987D-551F-7293E7B6A44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46C3B9-2B1D-F325-699E-D6AD00877509}"/>
              </a:ext>
            </a:extLst>
          </p:cNvPr>
          <p:cNvSpPr>
            <a:spLocks noGrp="1"/>
          </p:cNvSpPr>
          <p:nvPr>
            <p:ph idx="1"/>
          </p:nvPr>
        </p:nvSpPr>
        <p:spPr>
          <a:xfrm>
            <a:off x="838200" y="564596"/>
            <a:ext cx="10515600" cy="5612367"/>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Colossians 1:13-14</a:t>
            </a:r>
          </a:p>
          <a:p>
            <a:pPr marL="0" indent="0">
              <a:buNone/>
            </a:pPr>
            <a:r>
              <a:rPr lang="en-US" sz="4800" b="1" i="1" dirty="0">
                <a:effectLst/>
                <a:latin typeface="Times New Roman" panose="02020603050405020304" pitchFamily="18" charset="0"/>
                <a:ea typeface="Aptos" panose="020B0004020202020204" pitchFamily="34" charset="0"/>
              </a:rPr>
              <a:t>“He has delivered us from the power of darkness and conveyed us into the kingdom of the Son of His love, in whom we have redemption through His blood, the forgiveness of sins.”</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22833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C8793F-37C0-6BDC-8CA2-828464A7CD5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10887A-4C0C-F121-A3CC-1AC2F20D8AB5}"/>
              </a:ext>
            </a:extLst>
          </p:cNvPr>
          <p:cNvSpPr>
            <a:spLocks noGrp="1"/>
          </p:cNvSpPr>
          <p:nvPr>
            <p:ph idx="1"/>
          </p:nvPr>
        </p:nvSpPr>
        <p:spPr>
          <a:xfrm>
            <a:off x="838200" y="564596"/>
            <a:ext cx="10515600" cy="5612367"/>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2:9-10</a:t>
            </a:r>
          </a:p>
          <a:p>
            <a:pPr marL="0" indent="0">
              <a:buNone/>
            </a:pPr>
            <a:r>
              <a:rPr lang="en-US" sz="4800" b="1" i="1" dirty="0">
                <a:effectLst/>
                <a:latin typeface="Times New Roman" panose="02020603050405020304" pitchFamily="18" charset="0"/>
                <a:ea typeface="Aptos" panose="020B0004020202020204" pitchFamily="34" charset="0"/>
              </a:rPr>
              <a:t>“</a:t>
            </a:r>
            <a:r>
              <a:rPr lang="en-US" sz="4800" b="1" i="1" dirty="0">
                <a:solidFill>
                  <a:srgbClr val="FF0000"/>
                </a:solidFill>
                <a:effectLst/>
                <a:latin typeface="Times New Roman" panose="02020603050405020304" pitchFamily="18" charset="0"/>
                <a:ea typeface="Aptos" panose="020B0004020202020204" pitchFamily="34" charset="0"/>
              </a:rPr>
              <a:t>The coming of the lawless one is according to the working of Satan</a:t>
            </a:r>
            <a:r>
              <a:rPr lang="en-US" sz="4800" b="1" i="1" dirty="0">
                <a:effectLst/>
                <a:latin typeface="Times New Roman" panose="02020603050405020304" pitchFamily="18" charset="0"/>
                <a:ea typeface="Aptos" panose="020B0004020202020204" pitchFamily="34" charset="0"/>
              </a:rPr>
              <a:t>, with all power, signs, and lying wonders, and with all unrighteous deception among those who perish, because they did not receive the love of the truth, that they might be saved.”</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18908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F28A20-6665-1D04-71FF-A803E38E199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E7346C-86C4-9991-3DE6-028FEF114696}"/>
              </a:ext>
            </a:extLst>
          </p:cNvPr>
          <p:cNvSpPr>
            <a:spLocks noGrp="1"/>
          </p:cNvSpPr>
          <p:nvPr>
            <p:ph idx="1"/>
          </p:nvPr>
        </p:nvSpPr>
        <p:spPr>
          <a:xfrm>
            <a:off x="838200" y="564596"/>
            <a:ext cx="10515600" cy="5612367"/>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2:9-10</a:t>
            </a:r>
          </a:p>
          <a:p>
            <a:pPr marL="0" indent="0">
              <a:buNone/>
            </a:pPr>
            <a:r>
              <a:rPr lang="en-US" sz="4800" b="1" i="1" dirty="0">
                <a:effectLst/>
                <a:latin typeface="Times New Roman" panose="02020603050405020304" pitchFamily="18" charset="0"/>
                <a:ea typeface="Aptos" panose="020B0004020202020204" pitchFamily="34" charset="0"/>
              </a:rPr>
              <a:t>“</a:t>
            </a:r>
            <a:r>
              <a:rPr lang="en-US" sz="4800" b="1" i="1" dirty="0">
                <a:solidFill>
                  <a:srgbClr val="FF0000"/>
                </a:solidFill>
                <a:effectLst/>
                <a:latin typeface="Times New Roman" panose="02020603050405020304" pitchFamily="18" charset="0"/>
                <a:ea typeface="Aptos" panose="020B0004020202020204" pitchFamily="34" charset="0"/>
              </a:rPr>
              <a:t>The coming of the lawless one is according to the working of Satan</a:t>
            </a:r>
            <a:r>
              <a:rPr lang="en-US" sz="4800" b="1" i="1" dirty="0">
                <a:effectLst/>
                <a:latin typeface="Times New Roman" panose="02020603050405020304" pitchFamily="18" charset="0"/>
                <a:ea typeface="Aptos" panose="020B0004020202020204" pitchFamily="34" charset="0"/>
              </a:rPr>
              <a:t>, with all power, signs, and lying wonders, and with all unrighteous deception among those who perish, because they did not receive the love of the truth, that they might be saved.”</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
        <p:nvSpPr>
          <p:cNvPr id="2" name="Oval 1">
            <a:extLst>
              <a:ext uri="{FF2B5EF4-FFF2-40B4-BE49-F238E27FC236}">
                <a16:creationId xmlns:a16="http://schemas.microsoft.com/office/drawing/2014/main" id="{D1FDAD63-FCE4-0C73-BB32-011F3BA87E80}"/>
              </a:ext>
            </a:extLst>
          </p:cNvPr>
          <p:cNvSpPr/>
          <p:nvPr/>
        </p:nvSpPr>
        <p:spPr>
          <a:xfrm>
            <a:off x="3994484" y="1864895"/>
            <a:ext cx="5811252" cy="1106905"/>
          </a:xfrm>
          <a:prstGeom prst="ellipse">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1912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1B42EF-ABE9-18E9-598B-AA77AB05834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554861-885A-18AC-59C7-9130CA069416}"/>
              </a:ext>
            </a:extLst>
          </p:cNvPr>
          <p:cNvSpPr>
            <a:spLocks noGrp="1"/>
          </p:cNvSpPr>
          <p:nvPr>
            <p:ph idx="1"/>
          </p:nvPr>
        </p:nvSpPr>
        <p:spPr>
          <a:xfrm>
            <a:off x="838200" y="564596"/>
            <a:ext cx="10515600" cy="6088867"/>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“Working” … </a:t>
            </a:r>
          </a:p>
          <a:p>
            <a:pPr marL="0" indent="0">
              <a:buNone/>
            </a:pPr>
            <a:r>
              <a:rPr lang="en-US" sz="4800" dirty="0">
                <a:effectLst/>
                <a:latin typeface="Times New Roman" panose="02020603050405020304" pitchFamily="18" charset="0"/>
                <a:ea typeface="Aptos" panose="020B0004020202020204" pitchFamily="34" charset="0"/>
              </a:rPr>
              <a:t>“</a:t>
            </a:r>
            <a:r>
              <a:rPr lang="en-US" sz="4800" dirty="0" err="1">
                <a:effectLst/>
                <a:latin typeface="Times New Roman" panose="02020603050405020304" pitchFamily="18" charset="0"/>
                <a:ea typeface="Aptos" panose="020B0004020202020204" pitchFamily="34" charset="0"/>
              </a:rPr>
              <a:t>ἐνέργει</a:t>
            </a:r>
            <a:r>
              <a:rPr lang="en-US" sz="4800" dirty="0">
                <a:effectLst/>
                <a:latin typeface="Times New Roman" panose="02020603050405020304" pitchFamily="18" charset="0"/>
                <a:ea typeface="Aptos" panose="020B0004020202020204" pitchFamily="34" charset="0"/>
              </a:rPr>
              <a:t>α”, “energeia (en-erg’-i-ah). </a:t>
            </a:r>
          </a:p>
          <a:p>
            <a:pPr marL="0" indent="0">
              <a:buNone/>
            </a:pPr>
            <a:r>
              <a:rPr lang="en-US" sz="4800" dirty="0">
                <a:latin typeface="Times New Roman" panose="02020603050405020304" pitchFamily="18" charset="0"/>
                <a:ea typeface="Calibri" panose="020F0502020204030204" pitchFamily="34" charset="0"/>
                <a:cs typeface="Calibri" panose="020F0502020204030204" pitchFamily="34" charset="0"/>
              </a:rPr>
              <a:t>Strong’s … </a:t>
            </a:r>
            <a:r>
              <a:rPr lang="en-US" sz="4800" i="1" dirty="0">
                <a:effectLst/>
                <a:latin typeface="Times New Roman" panose="02020603050405020304" pitchFamily="18" charset="0"/>
                <a:ea typeface="Aptos" panose="020B0004020202020204" pitchFamily="34" charset="0"/>
              </a:rPr>
              <a:t>“efficiency (“energy”): - operation, strong (effectual) working.”</a:t>
            </a:r>
          </a:p>
          <a:p>
            <a:pPr marL="0" indent="0">
              <a:buNone/>
            </a:pPr>
            <a:endParaRPr lang="en-US" sz="2000" dirty="0">
              <a:latin typeface="Times New Roman" panose="02020603050405020304" pitchFamily="18" charset="0"/>
              <a:ea typeface="Aptos" panose="020B0004020202020204" pitchFamily="34" charset="0"/>
            </a:endParaRPr>
          </a:p>
          <a:p>
            <a:pPr marL="0" indent="0">
              <a:buNone/>
            </a:pPr>
            <a:r>
              <a:rPr lang="en-US" sz="4800" dirty="0">
                <a:latin typeface="Times New Roman" panose="02020603050405020304" pitchFamily="18" charset="0"/>
                <a:ea typeface="Aptos" panose="020B0004020202020204" pitchFamily="34" charset="0"/>
              </a:rPr>
              <a:t>Thayer’s … </a:t>
            </a:r>
            <a:r>
              <a:rPr lang="en-US" sz="4800" i="1" dirty="0">
                <a:effectLst/>
                <a:latin typeface="Times New Roman" panose="02020603050405020304" pitchFamily="18" charset="0"/>
                <a:ea typeface="Aptos" panose="020B0004020202020204" pitchFamily="34" charset="0"/>
              </a:rPr>
              <a:t>(1) working, efficiency.</a:t>
            </a:r>
            <a:r>
              <a:rPr lang="en-US" sz="4800" dirty="0">
                <a:effectLst/>
                <a:latin typeface="Times New Roman" panose="02020603050405020304" pitchFamily="18" charset="0"/>
                <a:ea typeface="Aptos" panose="020B0004020202020204" pitchFamily="34" charset="0"/>
              </a:rPr>
              <a:t> </a:t>
            </a:r>
            <a:r>
              <a:rPr lang="en-US" sz="4800" i="1" dirty="0">
                <a:effectLst/>
                <a:latin typeface="Times New Roman" panose="02020603050405020304" pitchFamily="18" charset="0"/>
                <a:ea typeface="Aptos" panose="020B0004020202020204" pitchFamily="34" charset="0"/>
              </a:rPr>
              <a:t>(a) in the NT used only of superhuman power, whether of God or of the Devil”</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57833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66</TotalTime>
  <Words>2209</Words>
  <Application>Microsoft Office PowerPoint</Application>
  <PresentationFormat>Widescreen</PresentationFormat>
  <Paragraphs>113</Paragraphs>
  <Slides>44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Aptos</vt:lpstr>
      <vt:lpstr>Aptos Display</vt:lpstr>
      <vt:lpstr>Arial</vt:lpstr>
      <vt:lpstr>Calibri</vt:lpstr>
      <vt:lpstr>Times New Roman</vt:lpstr>
      <vt:lpstr>Office Theme</vt:lpstr>
      <vt:lpstr>Second Thessalonians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Kenneth Stearns</dc:creator>
  <cp:lastModifiedBy>Kenneth Stearns</cp:lastModifiedBy>
  <cp:revision>1</cp:revision>
  <dcterms:created xsi:type="dcterms:W3CDTF">2024-12-08T05:29:48Z</dcterms:created>
  <dcterms:modified xsi:type="dcterms:W3CDTF">2024-12-08T06:36:27Z</dcterms:modified>
</cp:coreProperties>
</file>