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3" autoAdjust="0"/>
    <p:restoredTop sz="94660"/>
  </p:normalViewPr>
  <p:slideViewPr>
    <p:cSldViewPr snapToGrid="0">
      <p:cViewPr varScale="1">
        <p:scale>
          <a:sx n="104" d="100"/>
          <a:sy n="104" d="100"/>
        </p:scale>
        <p:origin x="216" y="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FEE07-E89D-C879-100A-EF95F325062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2AEA6D-9FB4-241E-36DF-69AA9E8D1CF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9CF6486-BD6C-A463-D29A-455343773D68}"/>
              </a:ext>
            </a:extLst>
          </p:cNvPr>
          <p:cNvSpPr>
            <a:spLocks noGrp="1"/>
          </p:cNvSpPr>
          <p:nvPr>
            <p:ph type="dt" sz="half" idx="10"/>
          </p:nvPr>
        </p:nvSpPr>
        <p:spPr/>
        <p:txBody>
          <a:bodyPr/>
          <a:lstStyle/>
          <a:p>
            <a:fld id="{B73D94F0-7AFD-4E74-A316-D9EF9DC8ADFA}" type="datetimeFigureOut">
              <a:rPr lang="en-US" smtClean="0"/>
              <a:t>8/3/2024</a:t>
            </a:fld>
            <a:endParaRPr lang="en-US"/>
          </a:p>
        </p:txBody>
      </p:sp>
      <p:sp>
        <p:nvSpPr>
          <p:cNvPr id="5" name="Footer Placeholder 4">
            <a:extLst>
              <a:ext uri="{FF2B5EF4-FFF2-40B4-BE49-F238E27FC236}">
                <a16:creationId xmlns:a16="http://schemas.microsoft.com/office/drawing/2014/main" id="{547E625A-B465-7853-4727-7A2AEF33A3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2A7830-FE5A-1AB6-676D-256AF4076A2E}"/>
              </a:ext>
            </a:extLst>
          </p:cNvPr>
          <p:cNvSpPr>
            <a:spLocks noGrp="1"/>
          </p:cNvSpPr>
          <p:nvPr>
            <p:ph type="sldNum" sz="quarter" idx="12"/>
          </p:nvPr>
        </p:nvSpPr>
        <p:spPr/>
        <p:txBody>
          <a:bodyPr/>
          <a:lstStyle/>
          <a:p>
            <a:fld id="{11235EEC-56CC-4F4D-A30D-C931675C6A62}" type="slidenum">
              <a:rPr lang="en-US" smtClean="0"/>
              <a:t>‹#›</a:t>
            </a:fld>
            <a:endParaRPr lang="en-US"/>
          </a:p>
        </p:txBody>
      </p:sp>
    </p:spTree>
    <p:extLst>
      <p:ext uri="{BB962C8B-B14F-4D97-AF65-F5344CB8AC3E}">
        <p14:creationId xmlns:p14="http://schemas.microsoft.com/office/powerpoint/2010/main" val="2554577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492D8-07CE-D006-A1D2-9BE4F01B45F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DD10117-D3D7-07D2-EE7D-C73DC7BB69C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8E4FB7-0BC9-7826-3577-49042D245DDF}"/>
              </a:ext>
            </a:extLst>
          </p:cNvPr>
          <p:cNvSpPr>
            <a:spLocks noGrp="1"/>
          </p:cNvSpPr>
          <p:nvPr>
            <p:ph type="dt" sz="half" idx="10"/>
          </p:nvPr>
        </p:nvSpPr>
        <p:spPr/>
        <p:txBody>
          <a:bodyPr/>
          <a:lstStyle/>
          <a:p>
            <a:fld id="{B73D94F0-7AFD-4E74-A316-D9EF9DC8ADFA}" type="datetimeFigureOut">
              <a:rPr lang="en-US" smtClean="0"/>
              <a:t>8/3/2024</a:t>
            </a:fld>
            <a:endParaRPr lang="en-US"/>
          </a:p>
        </p:txBody>
      </p:sp>
      <p:sp>
        <p:nvSpPr>
          <p:cNvPr id="5" name="Footer Placeholder 4">
            <a:extLst>
              <a:ext uri="{FF2B5EF4-FFF2-40B4-BE49-F238E27FC236}">
                <a16:creationId xmlns:a16="http://schemas.microsoft.com/office/drawing/2014/main" id="{F33403F3-E054-F595-B812-0ED36C3B6E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BD2A49-B1EA-06A5-DD2F-2BD590F03A01}"/>
              </a:ext>
            </a:extLst>
          </p:cNvPr>
          <p:cNvSpPr>
            <a:spLocks noGrp="1"/>
          </p:cNvSpPr>
          <p:nvPr>
            <p:ph type="sldNum" sz="quarter" idx="12"/>
          </p:nvPr>
        </p:nvSpPr>
        <p:spPr/>
        <p:txBody>
          <a:bodyPr/>
          <a:lstStyle/>
          <a:p>
            <a:fld id="{11235EEC-56CC-4F4D-A30D-C931675C6A62}" type="slidenum">
              <a:rPr lang="en-US" smtClean="0"/>
              <a:t>‹#›</a:t>
            </a:fld>
            <a:endParaRPr lang="en-US"/>
          </a:p>
        </p:txBody>
      </p:sp>
    </p:spTree>
    <p:extLst>
      <p:ext uri="{BB962C8B-B14F-4D97-AF65-F5344CB8AC3E}">
        <p14:creationId xmlns:p14="http://schemas.microsoft.com/office/powerpoint/2010/main" val="3717149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4D2EB7-BD97-C5C7-035A-304B4B9F289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FA3ABFB-21F3-B557-2E13-8D30FCA902F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D8691D-98CC-327D-FDA7-E9EFDF6CACC7}"/>
              </a:ext>
            </a:extLst>
          </p:cNvPr>
          <p:cNvSpPr>
            <a:spLocks noGrp="1"/>
          </p:cNvSpPr>
          <p:nvPr>
            <p:ph type="dt" sz="half" idx="10"/>
          </p:nvPr>
        </p:nvSpPr>
        <p:spPr/>
        <p:txBody>
          <a:bodyPr/>
          <a:lstStyle/>
          <a:p>
            <a:fld id="{B73D94F0-7AFD-4E74-A316-D9EF9DC8ADFA}" type="datetimeFigureOut">
              <a:rPr lang="en-US" smtClean="0"/>
              <a:t>8/3/2024</a:t>
            </a:fld>
            <a:endParaRPr lang="en-US"/>
          </a:p>
        </p:txBody>
      </p:sp>
      <p:sp>
        <p:nvSpPr>
          <p:cNvPr id="5" name="Footer Placeholder 4">
            <a:extLst>
              <a:ext uri="{FF2B5EF4-FFF2-40B4-BE49-F238E27FC236}">
                <a16:creationId xmlns:a16="http://schemas.microsoft.com/office/drawing/2014/main" id="{56B46128-E1F4-8648-6399-F94D37EDB7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B7E2E6-410E-E07D-DA91-7FECE5F2C5E1}"/>
              </a:ext>
            </a:extLst>
          </p:cNvPr>
          <p:cNvSpPr>
            <a:spLocks noGrp="1"/>
          </p:cNvSpPr>
          <p:nvPr>
            <p:ph type="sldNum" sz="quarter" idx="12"/>
          </p:nvPr>
        </p:nvSpPr>
        <p:spPr/>
        <p:txBody>
          <a:bodyPr/>
          <a:lstStyle/>
          <a:p>
            <a:fld id="{11235EEC-56CC-4F4D-A30D-C931675C6A62}" type="slidenum">
              <a:rPr lang="en-US" smtClean="0"/>
              <a:t>‹#›</a:t>
            </a:fld>
            <a:endParaRPr lang="en-US"/>
          </a:p>
        </p:txBody>
      </p:sp>
    </p:spTree>
    <p:extLst>
      <p:ext uri="{BB962C8B-B14F-4D97-AF65-F5344CB8AC3E}">
        <p14:creationId xmlns:p14="http://schemas.microsoft.com/office/powerpoint/2010/main" val="3255675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BF0E9-CA6D-3D9E-EAB3-E277D6F373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EC4065A-078E-15CC-68EB-52919579033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A706B8-AC59-6029-D59D-9E7D460966FA}"/>
              </a:ext>
            </a:extLst>
          </p:cNvPr>
          <p:cNvSpPr>
            <a:spLocks noGrp="1"/>
          </p:cNvSpPr>
          <p:nvPr>
            <p:ph type="dt" sz="half" idx="10"/>
          </p:nvPr>
        </p:nvSpPr>
        <p:spPr/>
        <p:txBody>
          <a:bodyPr/>
          <a:lstStyle/>
          <a:p>
            <a:fld id="{B73D94F0-7AFD-4E74-A316-D9EF9DC8ADFA}" type="datetimeFigureOut">
              <a:rPr lang="en-US" smtClean="0"/>
              <a:t>8/3/2024</a:t>
            </a:fld>
            <a:endParaRPr lang="en-US"/>
          </a:p>
        </p:txBody>
      </p:sp>
      <p:sp>
        <p:nvSpPr>
          <p:cNvPr id="5" name="Footer Placeholder 4">
            <a:extLst>
              <a:ext uri="{FF2B5EF4-FFF2-40B4-BE49-F238E27FC236}">
                <a16:creationId xmlns:a16="http://schemas.microsoft.com/office/drawing/2014/main" id="{A7DC8E05-DA79-7D3A-41A8-9B21989DB0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706073-7E2E-CC18-841E-B9FE33936B96}"/>
              </a:ext>
            </a:extLst>
          </p:cNvPr>
          <p:cNvSpPr>
            <a:spLocks noGrp="1"/>
          </p:cNvSpPr>
          <p:nvPr>
            <p:ph type="sldNum" sz="quarter" idx="12"/>
          </p:nvPr>
        </p:nvSpPr>
        <p:spPr/>
        <p:txBody>
          <a:bodyPr/>
          <a:lstStyle/>
          <a:p>
            <a:fld id="{11235EEC-56CC-4F4D-A30D-C931675C6A62}" type="slidenum">
              <a:rPr lang="en-US" smtClean="0"/>
              <a:t>‹#›</a:t>
            </a:fld>
            <a:endParaRPr lang="en-US"/>
          </a:p>
        </p:txBody>
      </p:sp>
    </p:spTree>
    <p:extLst>
      <p:ext uri="{BB962C8B-B14F-4D97-AF65-F5344CB8AC3E}">
        <p14:creationId xmlns:p14="http://schemas.microsoft.com/office/powerpoint/2010/main" val="1411270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8B549-85DC-81DE-9D57-703EEE34B91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2D2E2A1-347F-342A-3B53-1011CDDAA62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C34901A-064F-5D48-7219-A2E7E63184B9}"/>
              </a:ext>
            </a:extLst>
          </p:cNvPr>
          <p:cNvSpPr>
            <a:spLocks noGrp="1"/>
          </p:cNvSpPr>
          <p:nvPr>
            <p:ph type="dt" sz="half" idx="10"/>
          </p:nvPr>
        </p:nvSpPr>
        <p:spPr/>
        <p:txBody>
          <a:bodyPr/>
          <a:lstStyle/>
          <a:p>
            <a:fld id="{B73D94F0-7AFD-4E74-A316-D9EF9DC8ADFA}" type="datetimeFigureOut">
              <a:rPr lang="en-US" smtClean="0"/>
              <a:t>8/3/2024</a:t>
            </a:fld>
            <a:endParaRPr lang="en-US"/>
          </a:p>
        </p:txBody>
      </p:sp>
      <p:sp>
        <p:nvSpPr>
          <p:cNvPr id="5" name="Footer Placeholder 4">
            <a:extLst>
              <a:ext uri="{FF2B5EF4-FFF2-40B4-BE49-F238E27FC236}">
                <a16:creationId xmlns:a16="http://schemas.microsoft.com/office/drawing/2014/main" id="{B1205604-BB3C-3DD6-2C15-EFE9845E9B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BE45EE-3E6B-ADEC-FA1E-22E408064D99}"/>
              </a:ext>
            </a:extLst>
          </p:cNvPr>
          <p:cNvSpPr>
            <a:spLocks noGrp="1"/>
          </p:cNvSpPr>
          <p:nvPr>
            <p:ph type="sldNum" sz="quarter" idx="12"/>
          </p:nvPr>
        </p:nvSpPr>
        <p:spPr/>
        <p:txBody>
          <a:bodyPr/>
          <a:lstStyle/>
          <a:p>
            <a:fld id="{11235EEC-56CC-4F4D-A30D-C931675C6A62}" type="slidenum">
              <a:rPr lang="en-US" smtClean="0"/>
              <a:t>‹#›</a:t>
            </a:fld>
            <a:endParaRPr lang="en-US"/>
          </a:p>
        </p:txBody>
      </p:sp>
    </p:spTree>
    <p:extLst>
      <p:ext uri="{BB962C8B-B14F-4D97-AF65-F5344CB8AC3E}">
        <p14:creationId xmlns:p14="http://schemas.microsoft.com/office/powerpoint/2010/main" val="2066765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975E5-C91D-E49D-1420-6854DFC0CC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97C27F7-E8B1-20A6-3289-64D76E5650A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785823B-F85D-D15C-7130-A012AB80BDE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9B29FF-3B22-B16D-1502-EA64FC9E3384}"/>
              </a:ext>
            </a:extLst>
          </p:cNvPr>
          <p:cNvSpPr>
            <a:spLocks noGrp="1"/>
          </p:cNvSpPr>
          <p:nvPr>
            <p:ph type="dt" sz="half" idx="10"/>
          </p:nvPr>
        </p:nvSpPr>
        <p:spPr/>
        <p:txBody>
          <a:bodyPr/>
          <a:lstStyle/>
          <a:p>
            <a:fld id="{B73D94F0-7AFD-4E74-A316-D9EF9DC8ADFA}" type="datetimeFigureOut">
              <a:rPr lang="en-US" smtClean="0"/>
              <a:t>8/3/2024</a:t>
            </a:fld>
            <a:endParaRPr lang="en-US"/>
          </a:p>
        </p:txBody>
      </p:sp>
      <p:sp>
        <p:nvSpPr>
          <p:cNvPr id="6" name="Footer Placeholder 5">
            <a:extLst>
              <a:ext uri="{FF2B5EF4-FFF2-40B4-BE49-F238E27FC236}">
                <a16:creationId xmlns:a16="http://schemas.microsoft.com/office/drawing/2014/main" id="{28056FD9-CF6B-689A-59DD-FA8792E473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D16D2F-FC29-074E-06E9-CF9F6435F034}"/>
              </a:ext>
            </a:extLst>
          </p:cNvPr>
          <p:cNvSpPr>
            <a:spLocks noGrp="1"/>
          </p:cNvSpPr>
          <p:nvPr>
            <p:ph type="sldNum" sz="quarter" idx="12"/>
          </p:nvPr>
        </p:nvSpPr>
        <p:spPr/>
        <p:txBody>
          <a:bodyPr/>
          <a:lstStyle/>
          <a:p>
            <a:fld id="{11235EEC-56CC-4F4D-A30D-C931675C6A62}" type="slidenum">
              <a:rPr lang="en-US" smtClean="0"/>
              <a:t>‹#›</a:t>
            </a:fld>
            <a:endParaRPr lang="en-US"/>
          </a:p>
        </p:txBody>
      </p:sp>
    </p:spTree>
    <p:extLst>
      <p:ext uri="{BB962C8B-B14F-4D97-AF65-F5344CB8AC3E}">
        <p14:creationId xmlns:p14="http://schemas.microsoft.com/office/powerpoint/2010/main" val="2329273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1EFE7-7838-759A-A410-306AAAC84F8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4F26E53-709B-7DEF-3189-C26A95C8E5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4697E36-7249-8938-B0D5-FC541FCE4F9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3E71B27-BC69-B2F6-ED7F-E057931BFD5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ECD8EF0-F35E-E8E8-0F95-C03ACE0418C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C6BC797-DFA7-000B-0F6A-ED29A97A2EE7}"/>
              </a:ext>
            </a:extLst>
          </p:cNvPr>
          <p:cNvSpPr>
            <a:spLocks noGrp="1"/>
          </p:cNvSpPr>
          <p:nvPr>
            <p:ph type="dt" sz="half" idx="10"/>
          </p:nvPr>
        </p:nvSpPr>
        <p:spPr/>
        <p:txBody>
          <a:bodyPr/>
          <a:lstStyle/>
          <a:p>
            <a:fld id="{B73D94F0-7AFD-4E74-A316-D9EF9DC8ADFA}" type="datetimeFigureOut">
              <a:rPr lang="en-US" smtClean="0"/>
              <a:t>8/3/2024</a:t>
            </a:fld>
            <a:endParaRPr lang="en-US"/>
          </a:p>
        </p:txBody>
      </p:sp>
      <p:sp>
        <p:nvSpPr>
          <p:cNvPr id="8" name="Footer Placeholder 7">
            <a:extLst>
              <a:ext uri="{FF2B5EF4-FFF2-40B4-BE49-F238E27FC236}">
                <a16:creationId xmlns:a16="http://schemas.microsoft.com/office/drawing/2014/main" id="{E9D258AB-E0FE-1B8E-B7D3-5041B4FE364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CEE6D08-11F0-D594-7D69-D38845C0C0E9}"/>
              </a:ext>
            </a:extLst>
          </p:cNvPr>
          <p:cNvSpPr>
            <a:spLocks noGrp="1"/>
          </p:cNvSpPr>
          <p:nvPr>
            <p:ph type="sldNum" sz="quarter" idx="12"/>
          </p:nvPr>
        </p:nvSpPr>
        <p:spPr/>
        <p:txBody>
          <a:bodyPr/>
          <a:lstStyle/>
          <a:p>
            <a:fld id="{11235EEC-56CC-4F4D-A30D-C931675C6A62}" type="slidenum">
              <a:rPr lang="en-US" smtClean="0"/>
              <a:t>‹#›</a:t>
            </a:fld>
            <a:endParaRPr lang="en-US"/>
          </a:p>
        </p:txBody>
      </p:sp>
    </p:spTree>
    <p:extLst>
      <p:ext uri="{BB962C8B-B14F-4D97-AF65-F5344CB8AC3E}">
        <p14:creationId xmlns:p14="http://schemas.microsoft.com/office/powerpoint/2010/main" val="2904198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3F945-D577-DE7D-8033-E6FE2CB0FF0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3AB0BF8-E391-5BC5-2E55-0A6B87AA1CA4}"/>
              </a:ext>
            </a:extLst>
          </p:cNvPr>
          <p:cNvSpPr>
            <a:spLocks noGrp="1"/>
          </p:cNvSpPr>
          <p:nvPr>
            <p:ph type="dt" sz="half" idx="10"/>
          </p:nvPr>
        </p:nvSpPr>
        <p:spPr/>
        <p:txBody>
          <a:bodyPr/>
          <a:lstStyle/>
          <a:p>
            <a:fld id="{B73D94F0-7AFD-4E74-A316-D9EF9DC8ADFA}" type="datetimeFigureOut">
              <a:rPr lang="en-US" smtClean="0"/>
              <a:t>8/3/2024</a:t>
            </a:fld>
            <a:endParaRPr lang="en-US"/>
          </a:p>
        </p:txBody>
      </p:sp>
      <p:sp>
        <p:nvSpPr>
          <p:cNvPr id="4" name="Footer Placeholder 3">
            <a:extLst>
              <a:ext uri="{FF2B5EF4-FFF2-40B4-BE49-F238E27FC236}">
                <a16:creationId xmlns:a16="http://schemas.microsoft.com/office/drawing/2014/main" id="{A41DD537-8289-5491-1515-B1645A69637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5117F0C-8583-960E-00FD-28547C378452}"/>
              </a:ext>
            </a:extLst>
          </p:cNvPr>
          <p:cNvSpPr>
            <a:spLocks noGrp="1"/>
          </p:cNvSpPr>
          <p:nvPr>
            <p:ph type="sldNum" sz="quarter" idx="12"/>
          </p:nvPr>
        </p:nvSpPr>
        <p:spPr/>
        <p:txBody>
          <a:bodyPr/>
          <a:lstStyle/>
          <a:p>
            <a:fld id="{11235EEC-56CC-4F4D-A30D-C931675C6A62}" type="slidenum">
              <a:rPr lang="en-US" smtClean="0"/>
              <a:t>‹#›</a:t>
            </a:fld>
            <a:endParaRPr lang="en-US"/>
          </a:p>
        </p:txBody>
      </p:sp>
    </p:spTree>
    <p:extLst>
      <p:ext uri="{BB962C8B-B14F-4D97-AF65-F5344CB8AC3E}">
        <p14:creationId xmlns:p14="http://schemas.microsoft.com/office/powerpoint/2010/main" val="1946742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723CA42-83B9-5C7C-92CA-37E56AA38F3A}"/>
              </a:ext>
            </a:extLst>
          </p:cNvPr>
          <p:cNvSpPr>
            <a:spLocks noGrp="1"/>
          </p:cNvSpPr>
          <p:nvPr>
            <p:ph type="dt" sz="half" idx="10"/>
          </p:nvPr>
        </p:nvSpPr>
        <p:spPr/>
        <p:txBody>
          <a:bodyPr/>
          <a:lstStyle/>
          <a:p>
            <a:fld id="{B73D94F0-7AFD-4E74-A316-D9EF9DC8ADFA}" type="datetimeFigureOut">
              <a:rPr lang="en-US" smtClean="0"/>
              <a:t>8/3/2024</a:t>
            </a:fld>
            <a:endParaRPr lang="en-US"/>
          </a:p>
        </p:txBody>
      </p:sp>
      <p:sp>
        <p:nvSpPr>
          <p:cNvPr id="3" name="Footer Placeholder 2">
            <a:extLst>
              <a:ext uri="{FF2B5EF4-FFF2-40B4-BE49-F238E27FC236}">
                <a16:creationId xmlns:a16="http://schemas.microsoft.com/office/drawing/2014/main" id="{D05757EC-0474-8A80-DFAC-B809444A889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C8E6952-BD83-CC41-2819-366CB3F8DADF}"/>
              </a:ext>
            </a:extLst>
          </p:cNvPr>
          <p:cNvSpPr>
            <a:spLocks noGrp="1"/>
          </p:cNvSpPr>
          <p:nvPr>
            <p:ph type="sldNum" sz="quarter" idx="12"/>
          </p:nvPr>
        </p:nvSpPr>
        <p:spPr/>
        <p:txBody>
          <a:bodyPr/>
          <a:lstStyle/>
          <a:p>
            <a:fld id="{11235EEC-56CC-4F4D-A30D-C931675C6A62}" type="slidenum">
              <a:rPr lang="en-US" smtClean="0"/>
              <a:t>‹#›</a:t>
            </a:fld>
            <a:endParaRPr lang="en-US"/>
          </a:p>
        </p:txBody>
      </p:sp>
    </p:spTree>
    <p:extLst>
      <p:ext uri="{BB962C8B-B14F-4D97-AF65-F5344CB8AC3E}">
        <p14:creationId xmlns:p14="http://schemas.microsoft.com/office/powerpoint/2010/main" val="1649056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D16E0-C8C3-3390-67F4-2CB78A9F26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4E75B4-553E-6B54-CD84-48C469682CC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837CDA-8B62-C8B8-6600-60C33EF1E5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AC97DA-8E53-1C0D-877D-F1CBBB0B4E7A}"/>
              </a:ext>
            </a:extLst>
          </p:cNvPr>
          <p:cNvSpPr>
            <a:spLocks noGrp="1"/>
          </p:cNvSpPr>
          <p:nvPr>
            <p:ph type="dt" sz="half" idx="10"/>
          </p:nvPr>
        </p:nvSpPr>
        <p:spPr/>
        <p:txBody>
          <a:bodyPr/>
          <a:lstStyle/>
          <a:p>
            <a:fld id="{B73D94F0-7AFD-4E74-A316-D9EF9DC8ADFA}" type="datetimeFigureOut">
              <a:rPr lang="en-US" smtClean="0"/>
              <a:t>8/3/2024</a:t>
            </a:fld>
            <a:endParaRPr lang="en-US"/>
          </a:p>
        </p:txBody>
      </p:sp>
      <p:sp>
        <p:nvSpPr>
          <p:cNvPr id="6" name="Footer Placeholder 5">
            <a:extLst>
              <a:ext uri="{FF2B5EF4-FFF2-40B4-BE49-F238E27FC236}">
                <a16:creationId xmlns:a16="http://schemas.microsoft.com/office/drawing/2014/main" id="{C5970767-B54B-1063-2348-389B82B8F2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315DBE-7E4A-3795-934A-F9AA59F46615}"/>
              </a:ext>
            </a:extLst>
          </p:cNvPr>
          <p:cNvSpPr>
            <a:spLocks noGrp="1"/>
          </p:cNvSpPr>
          <p:nvPr>
            <p:ph type="sldNum" sz="quarter" idx="12"/>
          </p:nvPr>
        </p:nvSpPr>
        <p:spPr/>
        <p:txBody>
          <a:bodyPr/>
          <a:lstStyle/>
          <a:p>
            <a:fld id="{11235EEC-56CC-4F4D-A30D-C931675C6A62}" type="slidenum">
              <a:rPr lang="en-US" smtClean="0"/>
              <a:t>‹#›</a:t>
            </a:fld>
            <a:endParaRPr lang="en-US"/>
          </a:p>
        </p:txBody>
      </p:sp>
    </p:spTree>
    <p:extLst>
      <p:ext uri="{BB962C8B-B14F-4D97-AF65-F5344CB8AC3E}">
        <p14:creationId xmlns:p14="http://schemas.microsoft.com/office/powerpoint/2010/main" val="1294088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3F0F9-0C93-FC4B-3508-9E9A06F751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C54077E-A274-699E-BE92-7AC9105A676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A1BB454-D446-B900-9E7F-CC606CACFA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38F526-D3F7-5E25-F88A-A346CCF6D039}"/>
              </a:ext>
            </a:extLst>
          </p:cNvPr>
          <p:cNvSpPr>
            <a:spLocks noGrp="1"/>
          </p:cNvSpPr>
          <p:nvPr>
            <p:ph type="dt" sz="half" idx="10"/>
          </p:nvPr>
        </p:nvSpPr>
        <p:spPr/>
        <p:txBody>
          <a:bodyPr/>
          <a:lstStyle/>
          <a:p>
            <a:fld id="{B73D94F0-7AFD-4E74-A316-D9EF9DC8ADFA}" type="datetimeFigureOut">
              <a:rPr lang="en-US" smtClean="0"/>
              <a:t>8/3/2024</a:t>
            </a:fld>
            <a:endParaRPr lang="en-US"/>
          </a:p>
        </p:txBody>
      </p:sp>
      <p:sp>
        <p:nvSpPr>
          <p:cNvPr id="6" name="Footer Placeholder 5">
            <a:extLst>
              <a:ext uri="{FF2B5EF4-FFF2-40B4-BE49-F238E27FC236}">
                <a16:creationId xmlns:a16="http://schemas.microsoft.com/office/drawing/2014/main" id="{DD71F643-6AA4-DED0-9A27-340152300B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1447FB-092A-42F1-2D00-A9074F3B3656}"/>
              </a:ext>
            </a:extLst>
          </p:cNvPr>
          <p:cNvSpPr>
            <a:spLocks noGrp="1"/>
          </p:cNvSpPr>
          <p:nvPr>
            <p:ph type="sldNum" sz="quarter" idx="12"/>
          </p:nvPr>
        </p:nvSpPr>
        <p:spPr/>
        <p:txBody>
          <a:bodyPr/>
          <a:lstStyle/>
          <a:p>
            <a:fld id="{11235EEC-56CC-4F4D-A30D-C931675C6A62}" type="slidenum">
              <a:rPr lang="en-US" smtClean="0"/>
              <a:t>‹#›</a:t>
            </a:fld>
            <a:endParaRPr lang="en-US"/>
          </a:p>
        </p:txBody>
      </p:sp>
    </p:spTree>
    <p:extLst>
      <p:ext uri="{BB962C8B-B14F-4D97-AF65-F5344CB8AC3E}">
        <p14:creationId xmlns:p14="http://schemas.microsoft.com/office/powerpoint/2010/main" val="1799810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7F7BD3-6828-94C4-45A3-D54E24BFF94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E07D1BD-D314-7D7B-E2DE-0437175271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EDA08B-9D64-6119-C5FA-3E2E27C62B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73D94F0-7AFD-4E74-A316-D9EF9DC8ADFA}" type="datetimeFigureOut">
              <a:rPr lang="en-US" smtClean="0"/>
              <a:t>8/3/2024</a:t>
            </a:fld>
            <a:endParaRPr lang="en-US"/>
          </a:p>
        </p:txBody>
      </p:sp>
      <p:sp>
        <p:nvSpPr>
          <p:cNvPr id="5" name="Footer Placeholder 4">
            <a:extLst>
              <a:ext uri="{FF2B5EF4-FFF2-40B4-BE49-F238E27FC236}">
                <a16:creationId xmlns:a16="http://schemas.microsoft.com/office/drawing/2014/main" id="{9C3731E2-B961-348B-93CB-095789E29B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CCED27FA-7088-38B4-CBE5-FE22259664F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1235EEC-56CC-4F4D-A30D-C931675C6A62}" type="slidenum">
              <a:rPr lang="en-US" smtClean="0"/>
              <a:t>‹#›</a:t>
            </a:fld>
            <a:endParaRPr lang="en-US"/>
          </a:p>
        </p:txBody>
      </p:sp>
    </p:spTree>
    <p:extLst>
      <p:ext uri="{BB962C8B-B14F-4D97-AF65-F5344CB8AC3E}">
        <p14:creationId xmlns:p14="http://schemas.microsoft.com/office/powerpoint/2010/main" val="17195016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4D634-BF3E-B73E-4B93-F6252F24BAC9}"/>
              </a:ext>
            </a:extLst>
          </p:cNvPr>
          <p:cNvSpPr>
            <a:spLocks noGrp="1"/>
          </p:cNvSpPr>
          <p:nvPr>
            <p:ph type="ctrTitle"/>
          </p:nvPr>
        </p:nvSpPr>
        <p:spPr>
          <a:xfrm>
            <a:off x="1524000" y="2235200"/>
            <a:ext cx="9144000" cy="2387600"/>
          </a:xfrm>
        </p:spPr>
        <p:txBody>
          <a:bodyPr>
            <a:normAutofit fontScale="90000"/>
          </a:bodyPr>
          <a:lstStyle/>
          <a:p>
            <a:r>
              <a:rPr lang="en-US" sz="9600" b="1" dirty="0">
                <a:latin typeface="Calibri" panose="020F0502020204030204" pitchFamily="34" charset="0"/>
                <a:ea typeface="Calibri" panose="020F0502020204030204" pitchFamily="34" charset="0"/>
                <a:cs typeface="Calibri" panose="020F0502020204030204" pitchFamily="34" charset="0"/>
              </a:rPr>
              <a:t>Second</a:t>
            </a:r>
            <a:br>
              <a:rPr lang="en-US" sz="9600" b="1" dirty="0">
                <a:latin typeface="Calibri" panose="020F0502020204030204" pitchFamily="34" charset="0"/>
                <a:ea typeface="Calibri" panose="020F0502020204030204" pitchFamily="34" charset="0"/>
                <a:cs typeface="Calibri" panose="020F0502020204030204" pitchFamily="34" charset="0"/>
              </a:rPr>
            </a:br>
            <a:r>
              <a:rPr lang="en-US" sz="9600" b="1" dirty="0">
                <a:latin typeface="Calibri" panose="020F0502020204030204" pitchFamily="34" charset="0"/>
                <a:ea typeface="Calibri" panose="020F0502020204030204" pitchFamily="34" charset="0"/>
                <a:cs typeface="Calibri" panose="020F0502020204030204" pitchFamily="34" charset="0"/>
              </a:rPr>
              <a:t>Thessalonians</a:t>
            </a:r>
          </a:p>
        </p:txBody>
      </p:sp>
    </p:spTree>
    <p:extLst>
      <p:ext uri="{BB962C8B-B14F-4D97-AF65-F5344CB8AC3E}">
        <p14:creationId xmlns:p14="http://schemas.microsoft.com/office/powerpoint/2010/main" val="4956260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6B07F7-AC01-70CF-6345-A65C8C70F58E}"/>
              </a:ext>
            </a:extLst>
          </p:cNvPr>
          <p:cNvSpPr>
            <a:spLocks noGrp="1"/>
          </p:cNvSpPr>
          <p:nvPr>
            <p:ph idx="1"/>
          </p:nvPr>
        </p:nvSpPr>
        <p:spPr>
          <a:xfrm>
            <a:off x="838200" y="542925"/>
            <a:ext cx="10515600" cy="5634038"/>
          </a:xfrm>
        </p:spPr>
        <p:txBody>
          <a:bodyPr>
            <a:norm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Timothy 2:12a</a:t>
            </a:r>
          </a:p>
          <a:p>
            <a:pPr marL="0" indent="0">
              <a:buNone/>
            </a:pPr>
            <a:r>
              <a:rPr lang="en-US" sz="4800" b="1" i="1" dirty="0">
                <a:effectLst/>
                <a:latin typeface="Times New Roman" panose="02020603050405020304" pitchFamily="18" charset="0"/>
                <a:ea typeface="Aptos" panose="020B0004020202020204" pitchFamily="34" charset="0"/>
              </a:rPr>
              <a:t>“If we endure, we shall also reign with Him.”</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23924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6B07F7-AC01-70CF-6345-A65C8C70F58E}"/>
              </a:ext>
            </a:extLst>
          </p:cNvPr>
          <p:cNvSpPr>
            <a:spLocks noGrp="1"/>
          </p:cNvSpPr>
          <p:nvPr>
            <p:ph idx="1"/>
          </p:nvPr>
        </p:nvSpPr>
        <p:spPr>
          <a:xfrm>
            <a:off x="838200" y="542925"/>
            <a:ext cx="10515600" cy="5634038"/>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Thessalonians 1:6-8</a:t>
            </a:r>
          </a:p>
          <a:p>
            <a:pPr marL="0" indent="0">
              <a:buNone/>
            </a:pPr>
            <a:r>
              <a:rPr lang="en-US" sz="4400" b="1" i="1" dirty="0">
                <a:effectLst/>
                <a:latin typeface="Times New Roman" panose="02020603050405020304" pitchFamily="18" charset="0"/>
                <a:ea typeface="Aptos" panose="020B0004020202020204" pitchFamily="34" charset="0"/>
              </a:rPr>
              <a:t>“… since it is a righteous thing with God to repay with tribulation those who trouble you, and to give you who are troubled rest with us when the Lord Jesus is revealed from heaven with His mighty angels, in flaming fire taking vengeance on those who do not know God, and on those who do not obey the gospel of our Lord Jesus Christ.”</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674296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6B07F7-AC01-70CF-6345-A65C8C70F58E}"/>
              </a:ext>
            </a:extLst>
          </p:cNvPr>
          <p:cNvSpPr>
            <a:spLocks noGrp="1"/>
          </p:cNvSpPr>
          <p:nvPr>
            <p:ph idx="1"/>
          </p:nvPr>
        </p:nvSpPr>
        <p:spPr>
          <a:xfrm>
            <a:off x="838200" y="542925"/>
            <a:ext cx="10515600" cy="5634038"/>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Thessalonians 1:6-8</a:t>
            </a:r>
          </a:p>
          <a:p>
            <a:pPr marL="0" indent="0">
              <a:buNone/>
            </a:pPr>
            <a:r>
              <a:rPr lang="en-US" sz="4400" b="1" i="1" dirty="0">
                <a:effectLst/>
                <a:latin typeface="Times New Roman" panose="02020603050405020304" pitchFamily="18" charset="0"/>
                <a:ea typeface="Aptos" panose="020B0004020202020204" pitchFamily="34" charset="0"/>
              </a:rPr>
              <a:t>“… </a:t>
            </a:r>
            <a:r>
              <a:rPr lang="en-US" sz="4400" b="1" i="1" dirty="0">
                <a:solidFill>
                  <a:srgbClr val="FF0000"/>
                </a:solidFill>
                <a:effectLst/>
                <a:latin typeface="Times New Roman" panose="02020603050405020304" pitchFamily="18" charset="0"/>
                <a:ea typeface="Aptos" panose="020B0004020202020204" pitchFamily="34" charset="0"/>
              </a:rPr>
              <a:t>since it is a righteous thing with God to repay with tribulation those who trouble you</a:t>
            </a:r>
            <a:r>
              <a:rPr lang="en-US" sz="4400" b="1" i="1" dirty="0">
                <a:effectLst/>
                <a:latin typeface="Times New Roman" panose="02020603050405020304" pitchFamily="18" charset="0"/>
                <a:ea typeface="Aptos" panose="020B0004020202020204" pitchFamily="34" charset="0"/>
              </a:rPr>
              <a:t>, and to give you who are troubled rest with us when the Lord Jesus is revealed from heaven with His mighty angels, in flaming fire taking vengeance on those who do not know God, and on those who do not obey the gospel of our Lord Jesus Christ.”</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866355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6B07F7-AC01-70CF-6345-A65C8C70F58E}"/>
              </a:ext>
            </a:extLst>
          </p:cNvPr>
          <p:cNvSpPr>
            <a:spLocks noGrp="1"/>
          </p:cNvSpPr>
          <p:nvPr>
            <p:ph idx="1"/>
          </p:nvPr>
        </p:nvSpPr>
        <p:spPr>
          <a:xfrm>
            <a:off x="838200" y="542925"/>
            <a:ext cx="10515600" cy="5634038"/>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1:6 (NASB)</a:t>
            </a:r>
          </a:p>
          <a:p>
            <a:pPr marL="0" indent="0">
              <a:buNone/>
            </a:pPr>
            <a:r>
              <a:rPr lang="en-US" sz="4800" b="1" i="1" dirty="0">
                <a:effectLst/>
                <a:latin typeface="Times New Roman" panose="02020603050405020304" pitchFamily="18" charset="0"/>
                <a:ea typeface="Aptos" panose="020B0004020202020204" pitchFamily="34" charset="0"/>
              </a:rPr>
              <a:t>“For after all it is only just for God to repay with affliction those who afflict you …”.</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969127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6B07F7-AC01-70CF-6345-A65C8C70F58E}"/>
              </a:ext>
            </a:extLst>
          </p:cNvPr>
          <p:cNvSpPr>
            <a:spLocks noGrp="1"/>
          </p:cNvSpPr>
          <p:nvPr>
            <p:ph idx="1"/>
          </p:nvPr>
        </p:nvSpPr>
        <p:spPr>
          <a:xfrm>
            <a:off x="838200" y="542925"/>
            <a:ext cx="10515600" cy="5634038"/>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Galatians 6:7</a:t>
            </a:r>
          </a:p>
          <a:p>
            <a:pPr marL="0" indent="0">
              <a:buNone/>
            </a:pPr>
            <a:r>
              <a:rPr lang="en-US" sz="4800" b="1" i="1" dirty="0">
                <a:effectLst/>
                <a:latin typeface="Times New Roman" panose="02020603050405020304" pitchFamily="18" charset="0"/>
                <a:ea typeface="Aptos" panose="020B0004020202020204" pitchFamily="34" charset="0"/>
              </a:rPr>
              <a:t>“Do not be deceived, God is not mocked; for whatever a man sows, that he will also reap.”</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754116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6B07F7-AC01-70CF-6345-A65C8C70F58E}"/>
              </a:ext>
            </a:extLst>
          </p:cNvPr>
          <p:cNvSpPr>
            <a:spLocks noGrp="1"/>
          </p:cNvSpPr>
          <p:nvPr>
            <p:ph idx="1"/>
          </p:nvPr>
        </p:nvSpPr>
        <p:spPr>
          <a:xfrm>
            <a:off x="838200" y="542925"/>
            <a:ext cx="10515600" cy="5634038"/>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1 Peter 4:15-16</a:t>
            </a:r>
          </a:p>
          <a:p>
            <a:pPr marL="0" indent="0">
              <a:buNone/>
            </a:pPr>
            <a:r>
              <a:rPr lang="en-US" sz="4800" b="1" i="1" dirty="0">
                <a:effectLst/>
                <a:latin typeface="Times New Roman" panose="02020603050405020304" pitchFamily="18" charset="0"/>
                <a:ea typeface="Aptos" panose="020B0004020202020204" pitchFamily="34" charset="0"/>
              </a:rPr>
              <a:t>“But let none of you suffer as a murderer, a thief, an evildoer, or as a busybody in other people’s matters.  Yet if anyone suffers as a Christian, let him not be ashamed, but let him glorify God in this matter.”</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208560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6B07F7-AC01-70CF-6345-A65C8C70F58E}"/>
              </a:ext>
            </a:extLst>
          </p:cNvPr>
          <p:cNvSpPr>
            <a:spLocks noGrp="1"/>
          </p:cNvSpPr>
          <p:nvPr>
            <p:ph idx="1"/>
          </p:nvPr>
        </p:nvSpPr>
        <p:spPr>
          <a:xfrm>
            <a:off x="838200" y="542925"/>
            <a:ext cx="10515600" cy="5634038"/>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1 Peter 4:15-16</a:t>
            </a:r>
          </a:p>
          <a:p>
            <a:pPr marL="0" indent="0">
              <a:buNone/>
            </a:pPr>
            <a:r>
              <a:rPr lang="en-US" sz="4800" b="1" i="1" dirty="0">
                <a:effectLst/>
                <a:latin typeface="Times New Roman" panose="02020603050405020304" pitchFamily="18" charset="0"/>
                <a:ea typeface="Aptos" panose="020B0004020202020204" pitchFamily="34" charset="0"/>
              </a:rPr>
              <a:t>“</a:t>
            </a:r>
            <a:r>
              <a:rPr lang="en-US" sz="4800" b="1" i="1" dirty="0">
                <a:solidFill>
                  <a:srgbClr val="FF0000"/>
                </a:solidFill>
                <a:effectLst/>
                <a:latin typeface="Times New Roman" panose="02020603050405020304" pitchFamily="18" charset="0"/>
                <a:ea typeface="Aptos" panose="020B0004020202020204" pitchFamily="34" charset="0"/>
              </a:rPr>
              <a:t>But let none of you suffer as a murderer, a thief, an evildoer, or as a busybody in other people’s matters</a:t>
            </a:r>
            <a:r>
              <a:rPr lang="en-US" sz="4800" b="1" i="1" dirty="0">
                <a:effectLst/>
                <a:latin typeface="Times New Roman" panose="02020603050405020304" pitchFamily="18" charset="0"/>
                <a:ea typeface="Aptos" panose="020B0004020202020204" pitchFamily="34" charset="0"/>
              </a:rPr>
              <a:t>.  Yet if anyone suffers as a Christian, let him not be ashamed, but let him glorify God in this matter.”</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132127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6B07F7-AC01-70CF-6345-A65C8C70F58E}"/>
              </a:ext>
            </a:extLst>
          </p:cNvPr>
          <p:cNvSpPr>
            <a:spLocks noGrp="1"/>
          </p:cNvSpPr>
          <p:nvPr>
            <p:ph idx="1"/>
          </p:nvPr>
        </p:nvSpPr>
        <p:spPr>
          <a:xfrm>
            <a:off x="838200" y="542925"/>
            <a:ext cx="10515600" cy="5634038"/>
          </a:xfrm>
        </p:spPr>
        <p:txBody>
          <a:bodyPr>
            <a:noAutofit/>
          </a:bodyPr>
          <a:lstStyle/>
          <a:p>
            <a:pPr marL="0" indent="0" algn="ctr">
              <a:buNone/>
            </a:pPr>
            <a:endParaRPr lang="en-US" sz="6600" dirty="0">
              <a:effectLst/>
              <a:latin typeface="Times New Roman" panose="02020603050405020304" pitchFamily="18" charset="0"/>
              <a:ea typeface="Aptos" panose="020B0004020202020204" pitchFamily="34" charset="0"/>
            </a:endParaRPr>
          </a:p>
          <a:p>
            <a:pPr marL="0" indent="0" algn="ctr">
              <a:buNone/>
            </a:pPr>
            <a:r>
              <a:rPr lang="en-US" sz="6600" dirty="0">
                <a:effectLst/>
                <a:latin typeface="Times New Roman" panose="02020603050405020304" pitchFamily="18" charset="0"/>
                <a:ea typeface="Aptos" panose="020B0004020202020204" pitchFamily="34" charset="0"/>
              </a:rPr>
              <a:t>Believers are capable of committing any kind of sin that unbelievers are if they are not walking in the Spirit.</a:t>
            </a:r>
            <a:endParaRPr lang="en-US" sz="66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441391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6B07F7-AC01-70CF-6345-A65C8C70F58E}"/>
              </a:ext>
            </a:extLst>
          </p:cNvPr>
          <p:cNvSpPr>
            <a:spLocks noGrp="1"/>
          </p:cNvSpPr>
          <p:nvPr>
            <p:ph idx="1"/>
          </p:nvPr>
        </p:nvSpPr>
        <p:spPr>
          <a:xfrm>
            <a:off x="838200" y="542925"/>
            <a:ext cx="10515600" cy="5634038"/>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1 Peter 4:15-16</a:t>
            </a:r>
          </a:p>
          <a:p>
            <a:pPr marL="0" indent="0">
              <a:buNone/>
            </a:pPr>
            <a:r>
              <a:rPr lang="en-US" sz="4800" b="1" i="1" dirty="0">
                <a:effectLst/>
                <a:latin typeface="Times New Roman" panose="02020603050405020304" pitchFamily="18" charset="0"/>
                <a:ea typeface="Aptos" panose="020B0004020202020204" pitchFamily="34" charset="0"/>
              </a:rPr>
              <a:t>“But let none of you suffer as a murderer, a thief, an evildoer, or as a busybody in other people’s matters.  </a:t>
            </a:r>
            <a:r>
              <a:rPr lang="en-US" sz="4800" b="1" i="1" dirty="0">
                <a:solidFill>
                  <a:srgbClr val="FF0000"/>
                </a:solidFill>
                <a:effectLst/>
                <a:latin typeface="Times New Roman" panose="02020603050405020304" pitchFamily="18" charset="0"/>
                <a:ea typeface="Aptos" panose="020B0004020202020204" pitchFamily="34" charset="0"/>
              </a:rPr>
              <a:t>Yet if anyone suffers as a Christian, let him not be ashamed, but let him glorify God in this matter</a:t>
            </a:r>
            <a:r>
              <a:rPr lang="en-US" sz="4800" b="1" i="1" dirty="0">
                <a:effectLst/>
                <a:latin typeface="Times New Roman" panose="02020603050405020304" pitchFamily="18" charset="0"/>
                <a:ea typeface="Aptos" panose="020B0004020202020204" pitchFamily="34" charset="0"/>
              </a:rPr>
              <a:t>.”</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468701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6B07F7-AC01-70CF-6345-A65C8C70F58E}"/>
              </a:ext>
            </a:extLst>
          </p:cNvPr>
          <p:cNvSpPr>
            <a:spLocks noGrp="1"/>
          </p:cNvSpPr>
          <p:nvPr>
            <p:ph idx="1"/>
          </p:nvPr>
        </p:nvSpPr>
        <p:spPr>
          <a:xfrm>
            <a:off x="838200" y="542925"/>
            <a:ext cx="10515600" cy="5634038"/>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John 16:33</a:t>
            </a:r>
          </a:p>
          <a:p>
            <a:pPr marL="0" indent="0">
              <a:buNone/>
            </a:pPr>
            <a:r>
              <a:rPr lang="en-US" sz="4800" b="1" i="1" dirty="0">
                <a:effectLst/>
                <a:latin typeface="Times New Roman" panose="02020603050405020304" pitchFamily="18" charset="0"/>
                <a:ea typeface="Aptos" panose="020B0004020202020204" pitchFamily="34" charset="0"/>
              </a:rPr>
              <a:t>“These things I have spoken to you, that in Me you may have peace.  In the world you will have tribulation; but be of good cheer, I have overcome the world.”</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35957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6B07F7-AC01-70CF-6345-A65C8C70F58E}"/>
              </a:ext>
            </a:extLst>
          </p:cNvPr>
          <p:cNvSpPr>
            <a:spLocks noGrp="1"/>
          </p:cNvSpPr>
          <p:nvPr>
            <p:ph idx="1"/>
          </p:nvPr>
        </p:nvSpPr>
        <p:spPr>
          <a:xfrm>
            <a:off x="838200" y="542925"/>
            <a:ext cx="10515600" cy="5634038"/>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1:3-5</a:t>
            </a:r>
          </a:p>
          <a:p>
            <a:pPr marL="0" indent="0">
              <a:buNone/>
            </a:pPr>
            <a:r>
              <a:rPr lang="en-US" sz="4800" b="1" i="1" dirty="0">
                <a:effectLst/>
                <a:latin typeface="Times New Roman" panose="02020603050405020304" pitchFamily="18" charset="0"/>
                <a:ea typeface="Aptos" panose="020B0004020202020204" pitchFamily="34" charset="0"/>
              </a:rPr>
              <a:t>“We are bound to thank God always for you, brethren, as it is fitting, because your faith grows exceedingly, and the love of every one of you all abounds toward each other, so that we ourselves boast of you among the churches of God for your patience and faith in all your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868028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6B07F7-AC01-70CF-6345-A65C8C70F58E}"/>
              </a:ext>
            </a:extLst>
          </p:cNvPr>
          <p:cNvSpPr>
            <a:spLocks noGrp="1"/>
          </p:cNvSpPr>
          <p:nvPr>
            <p:ph idx="1"/>
          </p:nvPr>
        </p:nvSpPr>
        <p:spPr>
          <a:xfrm>
            <a:off x="838200" y="542925"/>
            <a:ext cx="10515600" cy="5634038"/>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1:6 (NASB)</a:t>
            </a:r>
          </a:p>
          <a:p>
            <a:pPr marL="0" indent="0">
              <a:buNone/>
            </a:pPr>
            <a:r>
              <a:rPr lang="en-US" sz="4800" b="1" i="1" dirty="0">
                <a:effectLst/>
                <a:latin typeface="Times New Roman" panose="02020603050405020304" pitchFamily="18" charset="0"/>
                <a:ea typeface="Aptos" panose="020B0004020202020204" pitchFamily="34" charset="0"/>
              </a:rPr>
              <a:t>“For after all it is only just for God to repay with affliction those who afflict you …”.</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19348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6B07F7-AC01-70CF-6345-A65C8C70F58E}"/>
              </a:ext>
            </a:extLst>
          </p:cNvPr>
          <p:cNvSpPr>
            <a:spLocks noGrp="1"/>
          </p:cNvSpPr>
          <p:nvPr>
            <p:ph idx="1"/>
          </p:nvPr>
        </p:nvSpPr>
        <p:spPr>
          <a:xfrm>
            <a:off x="838200" y="542925"/>
            <a:ext cx="10515600" cy="5634038"/>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Psalm 94:1-2</a:t>
            </a:r>
          </a:p>
          <a:p>
            <a:pPr marL="0" indent="0">
              <a:buNone/>
            </a:pPr>
            <a:r>
              <a:rPr lang="en-US" sz="4800" b="1" i="1" dirty="0">
                <a:effectLst/>
                <a:latin typeface="Times New Roman" panose="02020603050405020304" pitchFamily="18" charset="0"/>
                <a:ea typeface="Aptos" panose="020B0004020202020204" pitchFamily="34" charset="0"/>
              </a:rPr>
              <a:t>“O Lord God, to whom vengeance belongs – O God, to whom vengeance belongs, shine forth!  Rise up, O Judge of the earth; render punishment to the proud.”</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11805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6B07F7-AC01-70CF-6345-A65C8C70F58E}"/>
              </a:ext>
            </a:extLst>
          </p:cNvPr>
          <p:cNvSpPr>
            <a:spLocks noGrp="1"/>
          </p:cNvSpPr>
          <p:nvPr>
            <p:ph idx="1"/>
          </p:nvPr>
        </p:nvSpPr>
        <p:spPr>
          <a:xfrm>
            <a:off x="838200" y="542925"/>
            <a:ext cx="10515600" cy="5634038"/>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Psalm 94:3-7</a:t>
            </a:r>
          </a:p>
          <a:p>
            <a:pPr marL="0" indent="0">
              <a:buNone/>
            </a:pPr>
            <a:r>
              <a:rPr lang="en-US" sz="4000" b="1" i="1" dirty="0">
                <a:effectLst/>
                <a:latin typeface="Times New Roman" panose="02020603050405020304" pitchFamily="18" charset="0"/>
                <a:ea typeface="Aptos" panose="020B0004020202020204" pitchFamily="34" charset="0"/>
              </a:rPr>
              <a:t>“Lord, how long will the wicked, how long will the wicked triumph?  They utter speech, and speak insolent things; all the workers of iniquity boast in themselves.  They break in pieces Your people, O Lord, and afflict Your heritage.  They slay the widow and the stranger, and murder the fatherless.  Yet they say, “The Lord does not see, nor does the God of Jacob understand.”</a:t>
            </a:r>
            <a:r>
              <a:rPr lang="en-US" sz="4000" dirty="0">
                <a:effectLst/>
                <a:latin typeface="Times New Roman" panose="02020603050405020304" pitchFamily="18" charset="0"/>
                <a:ea typeface="Aptos" panose="020B0004020202020204" pitchFamily="34" charset="0"/>
              </a:rPr>
              <a:t> </a:t>
            </a:r>
            <a:endParaRPr lang="en-US" sz="4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581582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6B07F7-AC01-70CF-6345-A65C8C70F58E}"/>
              </a:ext>
            </a:extLst>
          </p:cNvPr>
          <p:cNvSpPr>
            <a:spLocks noGrp="1"/>
          </p:cNvSpPr>
          <p:nvPr>
            <p:ph idx="1"/>
          </p:nvPr>
        </p:nvSpPr>
        <p:spPr>
          <a:xfrm>
            <a:off x="838200" y="542925"/>
            <a:ext cx="10515600" cy="5634038"/>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Psalm 94:8-13</a:t>
            </a:r>
          </a:p>
          <a:p>
            <a:pPr marL="0" indent="0">
              <a:buNone/>
            </a:pPr>
            <a:r>
              <a:rPr lang="en-US" sz="4800" b="1" i="1" dirty="0">
                <a:effectLst/>
                <a:latin typeface="Times New Roman" panose="02020603050405020304" pitchFamily="18" charset="0"/>
                <a:ea typeface="Aptos" panose="020B0004020202020204" pitchFamily="34" charset="0"/>
              </a:rPr>
              <a:t>“Understand, you senseless among the people; and you fools, when will you be wise?  He who planted the ear, shall He not hear?  He who formed the eye, shall He not see?  He who instructs the nations, shall He not correct, He who teaches man knowledge?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438240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6B07F7-AC01-70CF-6345-A65C8C70F58E}"/>
              </a:ext>
            </a:extLst>
          </p:cNvPr>
          <p:cNvSpPr>
            <a:spLocks noGrp="1"/>
          </p:cNvSpPr>
          <p:nvPr>
            <p:ph idx="1"/>
          </p:nvPr>
        </p:nvSpPr>
        <p:spPr>
          <a:xfrm>
            <a:off x="838200" y="542925"/>
            <a:ext cx="10515600" cy="5634038"/>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Psalm 94:8-13</a:t>
            </a:r>
          </a:p>
          <a:p>
            <a:pPr marL="0" indent="0">
              <a:buNone/>
            </a:pPr>
            <a:r>
              <a:rPr lang="en-US" sz="4800" b="1" i="1" dirty="0">
                <a:effectLst/>
                <a:latin typeface="Times New Roman" panose="02020603050405020304" pitchFamily="18" charset="0"/>
                <a:ea typeface="Aptos" panose="020B0004020202020204" pitchFamily="34" charset="0"/>
              </a:rPr>
              <a:t>The Lord knows the thoughts of man, that they are futile.  Blessed is the man whom You instruct, O Lord, and teach out of Your law, that you may give him rest from the days of adversity, until the pit is dug for the wicked.”</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183392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6B07F7-AC01-70CF-6345-A65C8C70F58E}"/>
              </a:ext>
            </a:extLst>
          </p:cNvPr>
          <p:cNvSpPr>
            <a:spLocks noGrp="1"/>
          </p:cNvSpPr>
          <p:nvPr>
            <p:ph idx="1"/>
          </p:nvPr>
        </p:nvSpPr>
        <p:spPr>
          <a:xfrm>
            <a:off x="838200" y="542925"/>
            <a:ext cx="10515600" cy="5634038"/>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Psalm 94:21-23</a:t>
            </a:r>
          </a:p>
          <a:p>
            <a:pPr marL="0" indent="0">
              <a:buNone/>
            </a:pPr>
            <a:r>
              <a:rPr lang="en-US" sz="4400" b="1" i="1" dirty="0">
                <a:effectLst/>
                <a:latin typeface="Times New Roman" panose="02020603050405020304" pitchFamily="18" charset="0"/>
                <a:ea typeface="Aptos" panose="020B0004020202020204" pitchFamily="34" charset="0"/>
              </a:rPr>
              <a:t>“They gather together against the life of the righteous, and condemn innocent blood.  But the Lord has been my defense, and my God the rock of my refuge.  He has brought on them their own iniquity, and shall cut them off in their own wickedness; the Lord our God shall cut them off.”</a:t>
            </a:r>
            <a:r>
              <a:rPr lang="en-US" sz="4400" dirty="0">
                <a:effectLst/>
                <a:latin typeface="Times New Roman" panose="02020603050405020304" pitchFamily="18" charset="0"/>
                <a:ea typeface="Aptos" panose="020B0004020202020204" pitchFamily="34" charset="0"/>
              </a:rPr>
              <a:t>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743826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6B07F7-AC01-70CF-6345-A65C8C70F58E}"/>
              </a:ext>
            </a:extLst>
          </p:cNvPr>
          <p:cNvSpPr>
            <a:spLocks noGrp="1"/>
          </p:cNvSpPr>
          <p:nvPr>
            <p:ph idx="1"/>
          </p:nvPr>
        </p:nvSpPr>
        <p:spPr>
          <a:xfrm>
            <a:off x="838200" y="542925"/>
            <a:ext cx="10515600" cy="5634038"/>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1:6 (NASB)</a:t>
            </a:r>
          </a:p>
          <a:p>
            <a:pPr marL="0" indent="0">
              <a:buNone/>
            </a:pPr>
            <a:r>
              <a:rPr lang="en-US" sz="4800" b="1" i="1" dirty="0">
                <a:effectLst/>
                <a:latin typeface="Times New Roman" panose="02020603050405020304" pitchFamily="18" charset="0"/>
                <a:ea typeface="Aptos" panose="020B0004020202020204" pitchFamily="34" charset="0"/>
              </a:rPr>
              <a:t>“For after all it is only just for God to repay with affliction those who afflict you …”.</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239354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6B07F7-AC01-70CF-6345-A65C8C70F58E}"/>
              </a:ext>
            </a:extLst>
          </p:cNvPr>
          <p:cNvSpPr>
            <a:spLocks noGrp="1"/>
          </p:cNvSpPr>
          <p:nvPr>
            <p:ph idx="1"/>
          </p:nvPr>
        </p:nvSpPr>
        <p:spPr>
          <a:xfrm>
            <a:off x="838200" y="542925"/>
            <a:ext cx="10515600" cy="5634038"/>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Romans 12:19</a:t>
            </a:r>
          </a:p>
          <a:p>
            <a:pPr marL="0" indent="0">
              <a:buNone/>
            </a:pPr>
            <a:r>
              <a:rPr lang="en-US" sz="4800" b="1" i="1" dirty="0">
                <a:effectLst/>
                <a:latin typeface="Times New Roman" panose="02020603050405020304" pitchFamily="18" charset="0"/>
                <a:ea typeface="Aptos" panose="020B0004020202020204" pitchFamily="34" charset="0"/>
              </a:rPr>
              <a:t>“Beloved, do not avenge yourselves, but rather give place to wrath; for it is written, “Vengeance is Mine, I will repay,” says the Lord.”</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92872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6B07F7-AC01-70CF-6345-A65C8C70F58E}"/>
              </a:ext>
            </a:extLst>
          </p:cNvPr>
          <p:cNvSpPr>
            <a:spLocks noGrp="1"/>
          </p:cNvSpPr>
          <p:nvPr>
            <p:ph idx="1"/>
          </p:nvPr>
        </p:nvSpPr>
        <p:spPr>
          <a:xfrm>
            <a:off x="838200" y="542925"/>
            <a:ext cx="10515600" cy="5634038"/>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Romans 12:14</a:t>
            </a:r>
          </a:p>
          <a:p>
            <a:pPr marL="0" indent="0">
              <a:buNone/>
            </a:pPr>
            <a:r>
              <a:rPr lang="en-US" sz="4800" b="1" i="1" dirty="0">
                <a:effectLst/>
                <a:latin typeface="Times New Roman" panose="02020603050405020304" pitchFamily="18" charset="0"/>
                <a:ea typeface="Aptos" panose="020B0004020202020204" pitchFamily="34" charset="0"/>
              </a:rPr>
              <a:t>“Bless those who persecute you; bless and do not curse.”</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66162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6B07F7-AC01-70CF-6345-A65C8C70F58E}"/>
              </a:ext>
            </a:extLst>
          </p:cNvPr>
          <p:cNvSpPr>
            <a:spLocks noGrp="1"/>
          </p:cNvSpPr>
          <p:nvPr>
            <p:ph idx="1"/>
          </p:nvPr>
        </p:nvSpPr>
        <p:spPr>
          <a:xfrm>
            <a:off x="838200" y="542925"/>
            <a:ext cx="10515600" cy="5634038"/>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Romans 12:17-18</a:t>
            </a:r>
          </a:p>
          <a:p>
            <a:pPr marL="0" indent="0">
              <a:buNone/>
            </a:pPr>
            <a:r>
              <a:rPr lang="en-US" sz="4800" b="1" i="1" dirty="0">
                <a:effectLst/>
                <a:latin typeface="Times New Roman" panose="02020603050405020304" pitchFamily="18" charset="0"/>
                <a:ea typeface="Aptos" panose="020B0004020202020204" pitchFamily="34" charset="0"/>
              </a:rPr>
              <a:t>“Repay no one evil for evil.  Have regard for good things in the sight of all men.  If it is possible, as much as depends on you, live peaceably with all men.”</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4025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6B07F7-AC01-70CF-6345-A65C8C70F58E}"/>
              </a:ext>
            </a:extLst>
          </p:cNvPr>
          <p:cNvSpPr>
            <a:spLocks noGrp="1"/>
          </p:cNvSpPr>
          <p:nvPr>
            <p:ph idx="1"/>
          </p:nvPr>
        </p:nvSpPr>
        <p:spPr>
          <a:xfrm>
            <a:off x="838200" y="542925"/>
            <a:ext cx="10515600" cy="5634038"/>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1:3-5</a:t>
            </a:r>
          </a:p>
          <a:p>
            <a:pPr marL="0" indent="0">
              <a:buNone/>
            </a:pPr>
            <a:r>
              <a:rPr lang="en-US" sz="4800" b="1" i="1" dirty="0">
                <a:effectLst/>
                <a:latin typeface="Times New Roman" panose="02020603050405020304" pitchFamily="18" charset="0"/>
                <a:ea typeface="Aptos" panose="020B0004020202020204" pitchFamily="34" charset="0"/>
              </a:rPr>
              <a:t>persecutions and tribulations that you endure, which is manifest evidence of the righteous judgment of God, that you may be counted worthy of the kingdom of God, for which you also suffer …”.</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639999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6B07F7-AC01-70CF-6345-A65C8C70F58E}"/>
              </a:ext>
            </a:extLst>
          </p:cNvPr>
          <p:cNvSpPr>
            <a:spLocks noGrp="1"/>
          </p:cNvSpPr>
          <p:nvPr>
            <p:ph idx="1"/>
          </p:nvPr>
        </p:nvSpPr>
        <p:spPr>
          <a:xfrm>
            <a:off x="838200" y="542925"/>
            <a:ext cx="10515600" cy="5634038"/>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John 16:33</a:t>
            </a:r>
          </a:p>
          <a:p>
            <a:pPr marL="0" indent="0">
              <a:buNone/>
            </a:pPr>
            <a:r>
              <a:rPr lang="en-US" sz="4800" b="1" i="1" dirty="0">
                <a:effectLst/>
                <a:latin typeface="Times New Roman" panose="02020603050405020304" pitchFamily="18" charset="0"/>
                <a:ea typeface="Aptos" panose="020B0004020202020204" pitchFamily="34" charset="0"/>
              </a:rPr>
              <a:t>“These things I have spoken to you, that in Me you may have peace.  In the world you will have tribulation; but be of good cheer, I have overcome the world.”</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72191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6B07F7-AC01-70CF-6345-A65C8C70F58E}"/>
              </a:ext>
            </a:extLst>
          </p:cNvPr>
          <p:cNvSpPr>
            <a:spLocks noGrp="1"/>
          </p:cNvSpPr>
          <p:nvPr>
            <p:ph idx="1"/>
          </p:nvPr>
        </p:nvSpPr>
        <p:spPr>
          <a:xfrm>
            <a:off x="838200" y="542925"/>
            <a:ext cx="10515600" cy="5634038"/>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1:3-5</a:t>
            </a:r>
          </a:p>
          <a:p>
            <a:pPr marL="0" indent="0">
              <a:buNone/>
            </a:pPr>
            <a:r>
              <a:rPr lang="en-US" sz="4800" b="1" i="1" dirty="0">
                <a:effectLst/>
                <a:latin typeface="Times New Roman" panose="02020603050405020304" pitchFamily="18" charset="0"/>
                <a:ea typeface="Aptos" panose="020B0004020202020204" pitchFamily="34" charset="0"/>
              </a:rPr>
              <a:t>persecutions and tribulations that you endure, which is manifest evidence of </a:t>
            </a:r>
            <a:r>
              <a:rPr lang="en-US" sz="4800" b="1" i="1" dirty="0">
                <a:solidFill>
                  <a:srgbClr val="FF0000"/>
                </a:solidFill>
                <a:effectLst/>
                <a:latin typeface="Times New Roman" panose="02020603050405020304" pitchFamily="18" charset="0"/>
                <a:ea typeface="Aptos" panose="020B0004020202020204" pitchFamily="34" charset="0"/>
              </a:rPr>
              <a:t>the righteous judgment of God, that you may be counted worthy of the kingdom of God</a:t>
            </a:r>
            <a:r>
              <a:rPr lang="en-US" sz="4800" b="1" i="1" dirty="0">
                <a:effectLst/>
                <a:latin typeface="Times New Roman" panose="02020603050405020304" pitchFamily="18" charset="0"/>
                <a:ea typeface="Aptos" panose="020B0004020202020204" pitchFamily="34" charset="0"/>
              </a:rPr>
              <a:t>, for which you also suffer …”.</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10737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6B07F7-AC01-70CF-6345-A65C8C70F58E}"/>
              </a:ext>
            </a:extLst>
          </p:cNvPr>
          <p:cNvSpPr>
            <a:spLocks noGrp="1"/>
          </p:cNvSpPr>
          <p:nvPr>
            <p:ph idx="1"/>
          </p:nvPr>
        </p:nvSpPr>
        <p:spPr>
          <a:xfrm>
            <a:off x="838200" y="542925"/>
            <a:ext cx="10515600" cy="5634038"/>
          </a:xfrm>
        </p:spPr>
        <p:txBody>
          <a:bodyPr>
            <a:normAutofit/>
          </a:bodyPr>
          <a:lstStyle/>
          <a:p>
            <a:pPr marL="0" indent="0" algn="ctr">
              <a:buNone/>
            </a:pPr>
            <a:endParaRPr lang="en-US" sz="3200" dirty="0">
              <a:latin typeface="Calibri" panose="020F0502020204030204" pitchFamily="34" charset="0"/>
              <a:ea typeface="Calibri" panose="020F0502020204030204" pitchFamily="34" charset="0"/>
              <a:cs typeface="Calibri" panose="020F0502020204030204" pitchFamily="34" charset="0"/>
            </a:endParaRPr>
          </a:p>
          <a:p>
            <a:pPr marL="0" indent="0" algn="ctr">
              <a:buNone/>
            </a:pPr>
            <a:r>
              <a:rPr lang="en-US" sz="6600" dirty="0">
                <a:latin typeface="Calibri" panose="020F0502020204030204" pitchFamily="34" charset="0"/>
                <a:ea typeface="Calibri" panose="020F0502020204030204" pitchFamily="34" charset="0"/>
                <a:cs typeface="Calibri" panose="020F0502020204030204" pitchFamily="34" charset="0"/>
              </a:rPr>
              <a:t>Being </a:t>
            </a:r>
            <a:r>
              <a:rPr lang="en-US" sz="6600" i="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“counted worthy of the kingdom of God” </a:t>
            </a:r>
            <a:r>
              <a:rPr lang="en-US" sz="6600" i="1" u="sng" dirty="0">
                <a:latin typeface="Calibri" panose="020F0502020204030204" pitchFamily="34" charset="0"/>
                <a:ea typeface="Calibri" panose="020F0502020204030204" pitchFamily="34" charset="0"/>
                <a:cs typeface="Calibri" panose="020F0502020204030204" pitchFamily="34" charset="0"/>
              </a:rPr>
              <a:t>is not the same thing as</a:t>
            </a:r>
            <a:r>
              <a:rPr lang="en-US" sz="6600" dirty="0">
                <a:latin typeface="Calibri" panose="020F0502020204030204" pitchFamily="34" charset="0"/>
                <a:ea typeface="Calibri" panose="020F0502020204030204" pitchFamily="34" charset="0"/>
                <a:cs typeface="Calibri" panose="020F0502020204030204" pitchFamily="34" charset="0"/>
              </a:rPr>
              <a:t> </a:t>
            </a:r>
            <a:r>
              <a:rPr lang="en-US" sz="6600" i="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“entrance into the kingdom of God.”</a:t>
            </a:r>
          </a:p>
        </p:txBody>
      </p:sp>
    </p:spTree>
    <p:extLst>
      <p:ext uri="{BB962C8B-B14F-4D97-AF65-F5344CB8AC3E}">
        <p14:creationId xmlns:p14="http://schemas.microsoft.com/office/powerpoint/2010/main" val="3935093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6B07F7-AC01-70CF-6345-A65C8C70F58E}"/>
              </a:ext>
            </a:extLst>
          </p:cNvPr>
          <p:cNvSpPr>
            <a:spLocks noGrp="1"/>
          </p:cNvSpPr>
          <p:nvPr>
            <p:ph idx="1"/>
          </p:nvPr>
        </p:nvSpPr>
        <p:spPr>
          <a:xfrm>
            <a:off x="838200" y="542925"/>
            <a:ext cx="10515600" cy="5634038"/>
          </a:xfrm>
        </p:spPr>
        <p:txBody>
          <a:bodyPr>
            <a:normAutofit/>
          </a:bodyPr>
          <a:lstStyle/>
          <a:p>
            <a:pPr marL="0" indent="0" algn="ctr">
              <a:buNone/>
            </a:pPr>
            <a:r>
              <a:rPr lang="en-US" sz="5400" dirty="0">
                <a:latin typeface="Calibri" panose="020F0502020204030204" pitchFamily="34" charset="0"/>
                <a:ea typeface="Calibri" panose="020F0502020204030204" pitchFamily="34" charset="0"/>
                <a:cs typeface="Calibri" panose="020F0502020204030204" pitchFamily="34" charset="0"/>
              </a:rPr>
              <a:t>Entrance into the kingdom of God is guaranteed by Jesus Christ solely through belief in Him …</a:t>
            </a:r>
          </a:p>
        </p:txBody>
      </p:sp>
    </p:spTree>
    <p:extLst>
      <p:ext uri="{BB962C8B-B14F-4D97-AF65-F5344CB8AC3E}">
        <p14:creationId xmlns:p14="http://schemas.microsoft.com/office/powerpoint/2010/main" val="656475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6B07F7-AC01-70CF-6345-A65C8C70F58E}"/>
              </a:ext>
            </a:extLst>
          </p:cNvPr>
          <p:cNvSpPr>
            <a:spLocks noGrp="1"/>
          </p:cNvSpPr>
          <p:nvPr>
            <p:ph idx="1"/>
          </p:nvPr>
        </p:nvSpPr>
        <p:spPr>
          <a:xfrm>
            <a:off x="838200" y="542924"/>
            <a:ext cx="10515600" cy="6100943"/>
          </a:xfrm>
        </p:spPr>
        <p:txBody>
          <a:bodyPr>
            <a:normAutofit/>
          </a:bodyPr>
          <a:lstStyle/>
          <a:p>
            <a:pPr marL="0" indent="0" algn="ctr">
              <a:buNone/>
            </a:pPr>
            <a:r>
              <a:rPr lang="en-US" sz="5400" dirty="0">
                <a:latin typeface="Calibri" panose="020F0502020204030204" pitchFamily="34" charset="0"/>
                <a:ea typeface="Calibri" panose="020F0502020204030204" pitchFamily="34" charset="0"/>
                <a:cs typeface="Calibri" panose="020F0502020204030204" pitchFamily="34" charset="0"/>
              </a:rPr>
              <a:t>Entrance into the kingdom of God is guaranteed by Jesus Christ solely through belief in Him …</a:t>
            </a:r>
          </a:p>
          <a:p>
            <a:pPr marL="0" indent="0" algn="ctr">
              <a:buNone/>
            </a:pPr>
            <a:endParaRPr lang="en-US" sz="5400" dirty="0">
              <a:latin typeface="Calibri" panose="020F0502020204030204" pitchFamily="34" charset="0"/>
              <a:ea typeface="Calibri" panose="020F0502020204030204" pitchFamily="34" charset="0"/>
              <a:cs typeface="Calibri" panose="020F0502020204030204" pitchFamily="34" charset="0"/>
            </a:endParaRPr>
          </a:p>
          <a:p>
            <a:pPr marL="0" indent="0" algn="ctr">
              <a:buNone/>
            </a:pPr>
            <a:r>
              <a:rPr lang="en-US" sz="5400" dirty="0">
                <a:latin typeface="Calibri" panose="020F0502020204030204" pitchFamily="34" charset="0"/>
                <a:ea typeface="Calibri" panose="020F0502020204030204" pitchFamily="34" charset="0"/>
                <a:cs typeface="Calibri" panose="020F0502020204030204" pitchFamily="34" charset="0"/>
              </a:rPr>
              <a:t>John 3:15, 16, 18, 36</a:t>
            </a:r>
          </a:p>
          <a:p>
            <a:pPr marL="0" indent="0" algn="ctr">
              <a:buNone/>
            </a:pPr>
            <a:r>
              <a:rPr lang="en-US" sz="5400" dirty="0">
                <a:latin typeface="Calibri" panose="020F0502020204030204" pitchFamily="34" charset="0"/>
                <a:ea typeface="Calibri" panose="020F0502020204030204" pitchFamily="34" charset="0"/>
                <a:cs typeface="Calibri" panose="020F0502020204030204" pitchFamily="34" charset="0"/>
              </a:rPr>
              <a:t>John 5:24; 6:35, 40, 47</a:t>
            </a:r>
          </a:p>
          <a:p>
            <a:pPr marL="0" indent="0" algn="ctr">
              <a:buNone/>
            </a:pPr>
            <a:r>
              <a:rPr lang="en-US" sz="5400" dirty="0">
                <a:latin typeface="Calibri" panose="020F0502020204030204" pitchFamily="34" charset="0"/>
                <a:ea typeface="Calibri" panose="020F0502020204030204" pitchFamily="34" charset="0"/>
                <a:cs typeface="Calibri" panose="020F0502020204030204" pitchFamily="34" charset="0"/>
              </a:rPr>
              <a:t>John 11:25, 26</a:t>
            </a:r>
          </a:p>
        </p:txBody>
      </p:sp>
    </p:spTree>
    <p:extLst>
      <p:ext uri="{BB962C8B-B14F-4D97-AF65-F5344CB8AC3E}">
        <p14:creationId xmlns:p14="http://schemas.microsoft.com/office/powerpoint/2010/main" val="42671067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6B07F7-AC01-70CF-6345-A65C8C70F58E}"/>
              </a:ext>
            </a:extLst>
          </p:cNvPr>
          <p:cNvSpPr>
            <a:spLocks noGrp="1"/>
          </p:cNvSpPr>
          <p:nvPr>
            <p:ph idx="1"/>
          </p:nvPr>
        </p:nvSpPr>
        <p:spPr>
          <a:xfrm>
            <a:off x="838200" y="542925"/>
            <a:ext cx="10515600" cy="5634038"/>
          </a:xfrm>
        </p:spPr>
        <p:txBody>
          <a:bodyPr>
            <a:norm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Corinthians 5:8</a:t>
            </a:r>
          </a:p>
          <a:p>
            <a:pPr marL="0" indent="0">
              <a:buNone/>
            </a:pPr>
            <a:r>
              <a:rPr lang="en-US" sz="4800" b="1" i="1" dirty="0">
                <a:effectLst/>
                <a:latin typeface="Times New Roman" panose="02020603050405020304" pitchFamily="18" charset="0"/>
                <a:ea typeface="Aptos" panose="020B0004020202020204" pitchFamily="34" charset="0"/>
              </a:rPr>
              <a:t>“We are confident, yes, well pleased rather to be absent from the body and to be present with the Lord.”</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90601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6B07F7-AC01-70CF-6345-A65C8C70F58E}"/>
              </a:ext>
            </a:extLst>
          </p:cNvPr>
          <p:cNvSpPr>
            <a:spLocks noGrp="1"/>
          </p:cNvSpPr>
          <p:nvPr>
            <p:ph idx="1"/>
          </p:nvPr>
        </p:nvSpPr>
        <p:spPr>
          <a:xfrm>
            <a:off x="838200" y="542925"/>
            <a:ext cx="10515600" cy="5634038"/>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Romans 8:16-17</a:t>
            </a:r>
          </a:p>
          <a:p>
            <a:pPr marL="0" indent="0">
              <a:buNone/>
            </a:pPr>
            <a:r>
              <a:rPr lang="en-US" sz="4800" b="1" i="1" dirty="0">
                <a:effectLst/>
                <a:latin typeface="Times New Roman" panose="02020603050405020304" pitchFamily="18" charset="0"/>
                <a:ea typeface="Aptos" panose="020B0004020202020204" pitchFamily="34" charset="0"/>
              </a:rPr>
              <a:t>“The Spirit Himself bears witness with our spirit that we are children of God, and if children, then heirs – heirs of God and joint heirs with Christ, if indeed we suffer with Him, that we may also be glorified together.”</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271955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67</TotalTime>
  <Words>1198</Words>
  <Application>Microsoft Office PowerPoint</Application>
  <PresentationFormat>Widescreen</PresentationFormat>
  <Paragraphs>74</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Aptos</vt:lpstr>
      <vt:lpstr>Aptos Display</vt:lpstr>
      <vt:lpstr>Arial</vt:lpstr>
      <vt:lpstr>Calibri</vt:lpstr>
      <vt:lpstr>Times New Roman</vt:lpstr>
      <vt:lpstr>Office Theme</vt:lpstr>
      <vt:lpstr>Second Thessalonians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Kenneth Stearns</dc:creator>
  <cp:lastModifiedBy>Kenneth Stearns</cp:lastModifiedBy>
  <cp:revision>1</cp:revision>
  <dcterms:created xsi:type="dcterms:W3CDTF">2024-08-03T23:21:54Z</dcterms:created>
  <dcterms:modified xsi:type="dcterms:W3CDTF">2024-08-04T00:29:37Z</dcterms:modified>
</cp:coreProperties>
</file>