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993" autoAdjust="0"/>
    <p:restoredTop sz="94660"/>
  </p:normalViewPr>
  <p:slideViewPr>
    <p:cSldViewPr snapToGrid="0">
      <p:cViewPr varScale="1">
        <p:scale>
          <a:sx n="104" d="100"/>
          <a:sy n="104" d="100"/>
        </p:scale>
        <p:origin x="216" y="8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13C3FE-57FA-7ADD-9408-50CC05560C3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95C62E6E-55E6-F077-7F67-EA7979BCBE6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E41583E7-5940-E234-9E8A-81122B1CEEAE}"/>
              </a:ext>
            </a:extLst>
          </p:cNvPr>
          <p:cNvSpPr>
            <a:spLocks noGrp="1"/>
          </p:cNvSpPr>
          <p:nvPr>
            <p:ph type="dt" sz="half" idx="10"/>
          </p:nvPr>
        </p:nvSpPr>
        <p:spPr/>
        <p:txBody>
          <a:bodyPr/>
          <a:lstStyle/>
          <a:p>
            <a:fld id="{C756D792-B66D-4DA3-934F-24CEBE93B405}" type="datetimeFigureOut">
              <a:rPr lang="en-US" smtClean="0"/>
              <a:t>7/27/2024</a:t>
            </a:fld>
            <a:endParaRPr lang="en-US"/>
          </a:p>
        </p:txBody>
      </p:sp>
      <p:sp>
        <p:nvSpPr>
          <p:cNvPr id="5" name="Footer Placeholder 4">
            <a:extLst>
              <a:ext uri="{FF2B5EF4-FFF2-40B4-BE49-F238E27FC236}">
                <a16:creationId xmlns:a16="http://schemas.microsoft.com/office/drawing/2014/main" id="{DBCEAEDD-AD4B-860D-0C97-D9DCB109F76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BF43C60-4972-BBE3-C036-D29E98FD8F53}"/>
              </a:ext>
            </a:extLst>
          </p:cNvPr>
          <p:cNvSpPr>
            <a:spLocks noGrp="1"/>
          </p:cNvSpPr>
          <p:nvPr>
            <p:ph type="sldNum" sz="quarter" idx="12"/>
          </p:nvPr>
        </p:nvSpPr>
        <p:spPr/>
        <p:txBody>
          <a:bodyPr/>
          <a:lstStyle/>
          <a:p>
            <a:fld id="{6F24582E-EADD-43CE-8BB2-F9356E8FB385}" type="slidenum">
              <a:rPr lang="en-US" smtClean="0"/>
              <a:t>‹#›</a:t>
            </a:fld>
            <a:endParaRPr lang="en-US"/>
          </a:p>
        </p:txBody>
      </p:sp>
    </p:spTree>
    <p:extLst>
      <p:ext uri="{BB962C8B-B14F-4D97-AF65-F5344CB8AC3E}">
        <p14:creationId xmlns:p14="http://schemas.microsoft.com/office/powerpoint/2010/main" val="28999907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A66C6C-E1B9-176D-00EF-0F0AD1EEED8E}"/>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4B56760-63AC-A389-4BC1-68EC284FDFC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7762AA6-1687-2824-BFAD-C0E0154BBE53}"/>
              </a:ext>
            </a:extLst>
          </p:cNvPr>
          <p:cNvSpPr>
            <a:spLocks noGrp="1"/>
          </p:cNvSpPr>
          <p:nvPr>
            <p:ph type="dt" sz="half" idx="10"/>
          </p:nvPr>
        </p:nvSpPr>
        <p:spPr/>
        <p:txBody>
          <a:bodyPr/>
          <a:lstStyle/>
          <a:p>
            <a:fld id="{C756D792-B66D-4DA3-934F-24CEBE93B405}" type="datetimeFigureOut">
              <a:rPr lang="en-US" smtClean="0"/>
              <a:t>7/27/2024</a:t>
            </a:fld>
            <a:endParaRPr lang="en-US"/>
          </a:p>
        </p:txBody>
      </p:sp>
      <p:sp>
        <p:nvSpPr>
          <p:cNvPr id="5" name="Footer Placeholder 4">
            <a:extLst>
              <a:ext uri="{FF2B5EF4-FFF2-40B4-BE49-F238E27FC236}">
                <a16:creationId xmlns:a16="http://schemas.microsoft.com/office/drawing/2014/main" id="{75F3B3B4-E69C-4DCB-01F3-84543E52332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AB92853-1F7A-DFDE-D340-B3149842719F}"/>
              </a:ext>
            </a:extLst>
          </p:cNvPr>
          <p:cNvSpPr>
            <a:spLocks noGrp="1"/>
          </p:cNvSpPr>
          <p:nvPr>
            <p:ph type="sldNum" sz="quarter" idx="12"/>
          </p:nvPr>
        </p:nvSpPr>
        <p:spPr/>
        <p:txBody>
          <a:bodyPr/>
          <a:lstStyle/>
          <a:p>
            <a:fld id="{6F24582E-EADD-43CE-8BB2-F9356E8FB385}" type="slidenum">
              <a:rPr lang="en-US" smtClean="0"/>
              <a:t>‹#›</a:t>
            </a:fld>
            <a:endParaRPr lang="en-US"/>
          </a:p>
        </p:txBody>
      </p:sp>
    </p:spTree>
    <p:extLst>
      <p:ext uri="{BB962C8B-B14F-4D97-AF65-F5344CB8AC3E}">
        <p14:creationId xmlns:p14="http://schemas.microsoft.com/office/powerpoint/2010/main" val="40066347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9E8CC8A-7355-9BC6-5262-1D236A9EF4B4}"/>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B35DC4F0-46CB-E8D6-6747-E208540D78D7}"/>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5881CDE-F5B3-4511-ACEB-06357FB06751}"/>
              </a:ext>
            </a:extLst>
          </p:cNvPr>
          <p:cNvSpPr>
            <a:spLocks noGrp="1"/>
          </p:cNvSpPr>
          <p:nvPr>
            <p:ph type="dt" sz="half" idx="10"/>
          </p:nvPr>
        </p:nvSpPr>
        <p:spPr/>
        <p:txBody>
          <a:bodyPr/>
          <a:lstStyle/>
          <a:p>
            <a:fld id="{C756D792-B66D-4DA3-934F-24CEBE93B405}" type="datetimeFigureOut">
              <a:rPr lang="en-US" smtClean="0"/>
              <a:t>7/27/2024</a:t>
            </a:fld>
            <a:endParaRPr lang="en-US"/>
          </a:p>
        </p:txBody>
      </p:sp>
      <p:sp>
        <p:nvSpPr>
          <p:cNvPr id="5" name="Footer Placeholder 4">
            <a:extLst>
              <a:ext uri="{FF2B5EF4-FFF2-40B4-BE49-F238E27FC236}">
                <a16:creationId xmlns:a16="http://schemas.microsoft.com/office/drawing/2014/main" id="{77B23A1B-6976-84DA-BB1F-C167EA4A57E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C4EB045-CFDA-161C-A94F-871222A7E750}"/>
              </a:ext>
            </a:extLst>
          </p:cNvPr>
          <p:cNvSpPr>
            <a:spLocks noGrp="1"/>
          </p:cNvSpPr>
          <p:nvPr>
            <p:ph type="sldNum" sz="quarter" idx="12"/>
          </p:nvPr>
        </p:nvSpPr>
        <p:spPr/>
        <p:txBody>
          <a:bodyPr/>
          <a:lstStyle/>
          <a:p>
            <a:fld id="{6F24582E-EADD-43CE-8BB2-F9356E8FB385}" type="slidenum">
              <a:rPr lang="en-US" smtClean="0"/>
              <a:t>‹#›</a:t>
            </a:fld>
            <a:endParaRPr lang="en-US"/>
          </a:p>
        </p:txBody>
      </p:sp>
    </p:spTree>
    <p:extLst>
      <p:ext uri="{BB962C8B-B14F-4D97-AF65-F5344CB8AC3E}">
        <p14:creationId xmlns:p14="http://schemas.microsoft.com/office/powerpoint/2010/main" val="39215436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EB0007-2504-D429-793E-373459BDF46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8ABDD0E-02A3-7374-467D-C7327EA400D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91FB5F5-806B-E679-A25B-2CF457CB006B}"/>
              </a:ext>
            </a:extLst>
          </p:cNvPr>
          <p:cNvSpPr>
            <a:spLocks noGrp="1"/>
          </p:cNvSpPr>
          <p:nvPr>
            <p:ph type="dt" sz="half" idx="10"/>
          </p:nvPr>
        </p:nvSpPr>
        <p:spPr/>
        <p:txBody>
          <a:bodyPr/>
          <a:lstStyle/>
          <a:p>
            <a:fld id="{C756D792-B66D-4DA3-934F-24CEBE93B405}" type="datetimeFigureOut">
              <a:rPr lang="en-US" smtClean="0"/>
              <a:t>7/27/2024</a:t>
            </a:fld>
            <a:endParaRPr lang="en-US"/>
          </a:p>
        </p:txBody>
      </p:sp>
      <p:sp>
        <p:nvSpPr>
          <p:cNvPr id="5" name="Footer Placeholder 4">
            <a:extLst>
              <a:ext uri="{FF2B5EF4-FFF2-40B4-BE49-F238E27FC236}">
                <a16:creationId xmlns:a16="http://schemas.microsoft.com/office/drawing/2014/main" id="{937AA0D1-981F-275F-A76E-A7D23037839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3A9A955-5B76-7428-BF81-8A29E32A9A5F}"/>
              </a:ext>
            </a:extLst>
          </p:cNvPr>
          <p:cNvSpPr>
            <a:spLocks noGrp="1"/>
          </p:cNvSpPr>
          <p:nvPr>
            <p:ph type="sldNum" sz="quarter" idx="12"/>
          </p:nvPr>
        </p:nvSpPr>
        <p:spPr/>
        <p:txBody>
          <a:bodyPr/>
          <a:lstStyle/>
          <a:p>
            <a:fld id="{6F24582E-EADD-43CE-8BB2-F9356E8FB385}" type="slidenum">
              <a:rPr lang="en-US" smtClean="0"/>
              <a:t>‹#›</a:t>
            </a:fld>
            <a:endParaRPr lang="en-US"/>
          </a:p>
        </p:txBody>
      </p:sp>
    </p:spTree>
    <p:extLst>
      <p:ext uri="{BB962C8B-B14F-4D97-AF65-F5344CB8AC3E}">
        <p14:creationId xmlns:p14="http://schemas.microsoft.com/office/powerpoint/2010/main" val="23197393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F4988A-CFAD-9282-C7B1-5CB1B1E2401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B38CFEBE-58DF-D877-384B-862A878A4BC5}"/>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F4BA990-FCC9-573A-47AE-EE03C5734B1F}"/>
              </a:ext>
            </a:extLst>
          </p:cNvPr>
          <p:cNvSpPr>
            <a:spLocks noGrp="1"/>
          </p:cNvSpPr>
          <p:nvPr>
            <p:ph type="dt" sz="half" idx="10"/>
          </p:nvPr>
        </p:nvSpPr>
        <p:spPr/>
        <p:txBody>
          <a:bodyPr/>
          <a:lstStyle/>
          <a:p>
            <a:fld id="{C756D792-B66D-4DA3-934F-24CEBE93B405}" type="datetimeFigureOut">
              <a:rPr lang="en-US" smtClean="0"/>
              <a:t>7/27/2024</a:t>
            </a:fld>
            <a:endParaRPr lang="en-US"/>
          </a:p>
        </p:txBody>
      </p:sp>
      <p:sp>
        <p:nvSpPr>
          <p:cNvPr id="5" name="Footer Placeholder 4">
            <a:extLst>
              <a:ext uri="{FF2B5EF4-FFF2-40B4-BE49-F238E27FC236}">
                <a16:creationId xmlns:a16="http://schemas.microsoft.com/office/drawing/2014/main" id="{E9CF0196-738C-729E-5BB7-56D38444C3D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41200B0-A55B-1D30-8AB3-F83B61584362}"/>
              </a:ext>
            </a:extLst>
          </p:cNvPr>
          <p:cNvSpPr>
            <a:spLocks noGrp="1"/>
          </p:cNvSpPr>
          <p:nvPr>
            <p:ph type="sldNum" sz="quarter" idx="12"/>
          </p:nvPr>
        </p:nvSpPr>
        <p:spPr/>
        <p:txBody>
          <a:bodyPr/>
          <a:lstStyle/>
          <a:p>
            <a:fld id="{6F24582E-EADD-43CE-8BB2-F9356E8FB385}" type="slidenum">
              <a:rPr lang="en-US" smtClean="0"/>
              <a:t>‹#›</a:t>
            </a:fld>
            <a:endParaRPr lang="en-US"/>
          </a:p>
        </p:txBody>
      </p:sp>
    </p:spTree>
    <p:extLst>
      <p:ext uri="{BB962C8B-B14F-4D97-AF65-F5344CB8AC3E}">
        <p14:creationId xmlns:p14="http://schemas.microsoft.com/office/powerpoint/2010/main" val="39024195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0D73AD-6BBB-6385-B93B-37118BDFC21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0F872BC-5F8A-C22E-639D-28ECFBBABA89}"/>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BD03D415-5A11-9565-FBBE-770A2D9887DD}"/>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A81CC4ED-B927-D821-17FF-42F4CC32D192}"/>
              </a:ext>
            </a:extLst>
          </p:cNvPr>
          <p:cNvSpPr>
            <a:spLocks noGrp="1"/>
          </p:cNvSpPr>
          <p:nvPr>
            <p:ph type="dt" sz="half" idx="10"/>
          </p:nvPr>
        </p:nvSpPr>
        <p:spPr/>
        <p:txBody>
          <a:bodyPr/>
          <a:lstStyle/>
          <a:p>
            <a:fld id="{C756D792-B66D-4DA3-934F-24CEBE93B405}" type="datetimeFigureOut">
              <a:rPr lang="en-US" smtClean="0"/>
              <a:t>7/27/2024</a:t>
            </a:fld>
            <a:endParaRPr lang="en-US"/>
          </a:p>
        </p:txBody>
      </p:sp>
      <p:sp>
        <p:nvSpPr>
          <p:cNvPr id="6" name="Footer Placeholder 5">
            <a:extLst>
              <a:ext uri="{FF2B5EF4-FFF2-40B4-BE49-F238E27FC236}">
                <a16:creationId xmlns:a16="http://schemas.microsoft.com/office/drawing/2014/main" id="{0C8F3BED-4331-1C5F-C497-6E0668B69C4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53EA39F-5451-8F1F-CACF-C8B0462A605A}"/>
              </a:ext>
            </a:extLst>
          </p:cNvPr>
          <p:cNvSpPr>
            <a:spLocks noGrp="1"/>
          </p:cNvSpPr>
          <p:nvPr>
            <p:ph type="sldNum" sz="quarter" idx="12"/>
          </p:nvPr>
        </p:nvSpPr>
        <p:spPr/>
        <p:txBody>
          <a:bodyPr/>
          <a:lstStyle/>
          <a:p>
            <a:fld id="{6F24582E-EADD-43CE-8BB2-F9356E8FB385}" type="slidenum">
              <a:rPr lang="en-US" smtClean="0"/>
              <a:t>‹#›</a:t>
            </a:fld>
            <a:endParaRPr lang="en-US"/>
          </a:p>
        </p:txBody>
      </p:sp>
    </p:spTree>
    <p:extLst>
      <p:ext uri="{BB962C8B-B14F-4D97-AF65-F5344CB8AC3E}">
        <p14:creationId xmlns:p14="http://schemas.microsoft.com/office/powerpoint/2010/main" val="40223507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496179-705F-EDD2-D92A-5C9596DAE5F3}"/>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B99B341-ACF9-5686-F792-857E1989C17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3EFBDF32-74FB-B507-116E-E410DA2C9EE4}"/>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A499FF4A-8495-D0B8-BD1E-72A6A0908CE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CEB6FAE-F240-86F1-8054-2931EEB7216B}"/>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8895479C-4BF6-39E4-EEA0-F80C7D0635A9}"/>
              </a:ext>
            </a:extLst>
          </p:cNvPr>
          <p:cNvSpPr>
            <a:spLocks noGrp="1"/>
          </p:cNvSpPr>
          <p:nvPr>
            <p:ph type="dt" sz="half" idx="10"/>
          </p:nvPr>
        </p:nvSpPr>
        <p:spPr/>
        <p:txBody>
          <a:bodyPr/>
          <a:lstStyle/>
          <a:p>
            <a:fld id="{C756D792-B66D-4DA3-934F-24CEBE93B405}" type="datetimeFigureOut">
              <a:rPr lang="en-US" smtClean="0"/>
              <a:t>7/27/2024</a:t>
            </a:fld>
            <a:endParaRPr lang="en-US"/>
          </a:p>
        </p:txBody>
      </p:sp>
      <p:sp>
        <p:nvSpPr>
          <p:cNvPr id="8" name="Footer Placeholder 7">
            <a:extLst>
              <a:ext uri="{FF2B5EF4-FFF2-40B4-BE49-F238E27FC236}">
                <a16:creationId xmlns:a16="http://schemas.microsoft.com/office/drawing/2014/main" id="{FC6CE6B6-F972-C02D-A88C-2E382ACDC790}"/>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E9B6C701-391A-DE6E-A6CC-6166156B82E0}"/>
              </a:ext>
            </a:extLst>
          </p:cNvPr>
          <p:cNvSpPr>
            <a:spLocks noGrp="1"/>
          </p:cNvSpPr>
          <p:nvPr>
            <p:ph type="sldNum" sz="quarter" idx="12"/>
          </p:nvPr>
        </p:nvSpPr>
        <p:spPr/>
        <p:txBody>
          <a:bodyPr/>
          <a:lstStyle/>
          <a:p>
            <a:fld id="{6F24582E-EADD-43CE-8BB2-F9356E8FB385}" type="slidenum">
              <a:rPr lang="en-US" smtClean="0"/>
              <a:t>‹#›</a:t>
            </a:fld>
            <a:endParaRPr lang="en-US"/>
          </a:p>
        </p:txBody>
      </p:sp>
    </p:spTree>
    <p:extLst>
      <p:ext uri="{BB962C8B-B14F-4D97-AF65-F5344CB8AC3E}">
        <p14:creationId xmlns:p14="http://schemas.microsoft.com/office/powerpoint/2010/main" val="29600054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7E3D25-D982-33CC-966B-26C53106F54E}"/>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4F5F214A-8C11-04F6-6B17-12F19089D141}"/>
              </a:ext>
            </a:extLst>
          </p:cNvPr>
          <p:cNvSpPr>
            <a:spLocks noGrp="1"/>
          </p:cNvSpPr>
          <p:nvPr>
            <p:ph type="dt" sz="half" idx="10"/>
          </p:nvPr>
        </p:nvSpPr>
        <p:spPr/>
        <p:txBody>
          <a:bodyPr/>
          <a:lstStyle/>
          <a:p>
            <a:fld id="{C756D792-B66D-4DA3-934F-24CEBE93B405}" type="datetimeFigureOut">
              <a:rPr lang="en-US" smtClean="0"/>
              <a:t>7/27/2024</a:t>
            </a:fld>
            <a:endParaRPr lang="en-US"/>
          </a:p>
        </p:txBody>
      </p:sp>
      <p:sp>
        <p:nvSpPr>
          <p:cNvPr id="4" name="Footer Placeholder 3">
            <a:extLst>
              <a:ext uri="{FF2B5EF4-FFF2-40B4-BE49-F238E27FC236}">
                <a16:creationId xmlns:a16="http://schemas.microsoft.com/office/drawing/2014/main" id="{42E9813D-5B66-1389-4AEA-7E2F26214F44}"/>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E5DD6744-484C-E91C-BB91-20ADBF5DC74B}"/>
              </a:ext>
            </a:extLst>
          </p:cNvPr>
          <p:cNvSpPr>
            <a:spLocks noGrp="1"/>
          </p:cNvSpPr>
          <p:nvPr>
            <p:ph type="sldNum" sz="quarter" idx="12"/>
          </p:nvPr>
        </p:nvSpPr>
        <p:spPr/>
        <p:txBody>
          <a:bodyPr/>
          <a:lstStyle/>
          <a:p>
            <a:fld id="{6F24582E-EADD-43CE-8BB2-F9356E8FB385}" type="slidenum">
              <a:rPr lang="en-US" smtClean="0"/>
              <a:t>‹#›</a:t>
            </a:fld>
            <a:endParaRPr lang="en-US"/>
          </a:p>
        </p:txBody>
      </p:sp>
    </p:spTree>
    <p:extLst>
      <p:ext uri="{BB962C8B-B14F-4D97-AF65-F5344CB8AC3E}">
        <p14:creationId xmlns:p14="http://schemas.microsoft.com/office/powerpoint/2010/main" val="6837852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B7E0B35-25A1-A741-318E-5FA9F52D1D4E}"/>
              </a:ext>
            </a:extLst>
          </p:cNvPr>
          <p:cNvSpPr>
            <a:spLocks noGrp="1"/>
          </p:cNvSpPr>
          <p:nvPr>
            <p:ph type="dt" sz="half" idx="10"/>
          </p:nvPr>
        </p:nvSpPr>
        <p:spPr/>
        <p:txBody>
          <a:bodyPr/>
          <a:lstStyle/>
          <a:p>
            <a:fld id="{C756D792-B66D-4DA3-934F-24CEBE93B405}" type="datetimeFigureOut">
              <a:rPr lang="en-US" smtClean="0"/>
              <a:t>7/27/2024</a:t>
            </a:fld>
            <a:endParaRPr lang="en-US"/>
          </a:p>
        </p:txBody>
      </p:sp>
      <p:sp>
        <p:nvSpPr>
          <p:cNvPr id="3" name="Footer Placeholder 2">
            <a:extLst>
              <a:ext uri="{FF2B5EF4-FFF2-40B4-BE49-F238E27FC236}">
                <a16:creationId xmlns:a16="http://schemas.microsoft.com/office/drawing/2014/main" id="{472E40AC-9133-73D1-972F-7E13A46FDA55}"/>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5ABC7B80-8950-EFFC-030C-7F6422FD910A}"/>
              </a:ext>
            </a:extLst>
          </p:cNvPr>
          <p:cNvSpPr>
            <a:spLocks noGrp="1"/>
          </p:cNvSpPr>
          <p:nvPr>
            <p:ph type="sldNum" sz="quarter" idx="12"/>
          </p:nvPr>
        </p:nvSpPr>
        <p:spPr/>
        <p:txBody>
          <a:bodyPr/>
          <a:lstStyle/>
          <a:p>
            <a:fld id="{6F24582E-EADD-43CE-8BB2-F9356E8FB385}" type="slidenum">
              <a:rPr lang="en-US" smtClean="0"/>
              <a:t>‹#›</a:t>
            </a:fld>
            <a:endParaRPr lang="en-US"/>
          </a:p>
        </p:txBody>
      </p:sp>
    </p:spTree>
    <p:extLst>
      <p:ext uri="{BB962C8B-B14F-4D97-AF65-F5344CB8AC3E}">
        <p14:creationId xmlns:p14="http://schemas.microsoft.com/office/powerpoint/2010/main" val="34827844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0EDB84-611F-BB91-3F43-D10043322D4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62A898B6-3F9E-4EF8-F217-89C97EECF51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B2FDB8DD-013C-595B-5350-9FA6540AA2A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7C2CDAE-9092-A4DB-9F47-CBBD4DF3C333}"/>
              </a:ext>
            </a:extLst>
          </p:cNvPr>
          <p:cNvSpPr>
            <a:spLocks noGrp="1"/>
          </p:cNvSpPr>
          <p:nvPr>
            <p:ph type="dt" sz="half" idx="10"/>
          </p:nvPr>
        </p:nvSpPr>
        <p:spPr/>
        <p:txBody>
          <a:bodyPr/>
          <a:lstStyle/>
          <a:p>
            <a:fld id="{C756D792-B66D-4DA3-934F-24CEBE93B405}" type="datetimeFigureOut">
              <a:rPr lang="en-US" smtClean="0"/>
              <a:t>7/27/2024</a:t>
            </a:fld>
            <a:endParaRPr lang="en-US"/>
          </a:p>
        </p:txBody>
      </p:sp>
      <p:sp>
        <p:nvSpPr>
          <p:cNvPr id="6" name="Footer Placeholder 5">
            <a:extLst>
              <a:ext uri="{FF2B5EF4-FFF2-40B4-BE49-F238E27FC236}">
                <a16:creationId xmlns:a16="http://schemas.microsoft.com/office/drawing/2014/main" id="{AF5B1160-D864-0493-98BE-83E000CC82A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C734651-B08A-0DA2-9D38-24E11489BD28}"/>
              </a:ext>
            </a:extLst>
          </p:cNvPr>
          <p:cNvSpPr>
            <a:spLocks noGrp="1"/>
          </p:cNvSpPr>
          <p:nvPr>
            <p:ph type="sldNum" sz="quarter" idx="12"/>
          </p:nvPr>
        </p:nvSpPr>
        <p:spPr/>
        <p:txBody>
          <a:bodyPr/>
          <a:lstStyle/>
          <a:p>
            <a:fld id="{6F24582E-EADD-43CE-8BB2-F9356E8FB385}" type="slidenum">
              <a:rPr lang="en-US" smtClean="0"/>
              <a:t>‹#›</a:t>
            </a:fld>
            <a:endParaRPr lang="en-US"/>
          </a:p>
        </p:txBody>
      </p:sp>
    </p:spTree>
    <p:extLst>
      <p:ext uri="{BB962C8B-B14F-4D97-AF65-F5344CB8AC3E}">
        <p14:creationId xmlns:p14="http://schemas.microsoft.com/office/powerpoint/2010/main" val="35139198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ECD2EB-22CE-CD9C-6C5B-0C997710BDB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BED504FA-0F98-EB76-FD06-5A43C50647E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469DB860-87C3-0F6D-84BA-303C93027C5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BCD76E4-74D5-624D-2035-34BE2CE0F64B}"/>
              </a:ext>
            </a:extLst>
          </p:cNvPr>
          <p:cNvSpPr>
            <a:spLocks noGrp="1"/>
          </p:cNvSpPr>
          <p:nvPr>
            <p:ph type="dt" sz="half" idx="10"/>
          </p:nvPr>
        </p:nvSpPr>
        <p:spPr/>
        <p:txBody>
          <a:bodyPr/>
          <a:lstStyle/>
          <a:p>
            <a:fld id="{C756D792-B66D-4DA3-934F-24CEBE93B405}" type="datetimeFigureOut">
              <a:rPr lang="en-US" smtClean="0"/>
              <a:t>7/27/2024</a:t>
            </a:fld>
            <a:endParaRPr lang="en-US"/>
          </a:p>
        </p:txBody>
      </p:sp>
      <p:sp>
        <p:nvSpPr>
          <p:cNvPr id="6" name="Footer Placeholder 5">
            <a:extLst>
              <a:ext uri="{FF2B5EF4-FFF2-40B4-BE49-F238E27FC236}">
                <a16:creationId xmlns:a16="http://schemas.microsoft.com/office/drawing/2014/main" id="{615F807B-873D-0700-45A6-FEF64C5DB01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B849EFA-FAFF-FBEE-6905-0D79BE92E796}"/>
              </a:ext>
            </a:extLst>
          </p:cNvPr>
          <p:cNvSpPr>
            <a:spLocks noGrp="1"/>
          </p:cNvSpPr>
          <p:nvPr>
            <p:ph type="sldNum" sz="quarter" idx="12"/>
          </p:nvPr>
        </p:nvSpPr>
        <p:spPr/>
        <p:txBody>
          <a:bodyPr/>
          <a:lstStyle/>
          <a:p>
            <a:fld id="{6F24582E-EADD-43CE-8BB2-F9356E8FB385}" type="slidenum">
              <a:rPr lang="en-US" smtClean="0"/>
              <a:t>‹#›</a:t>
            </a:fld>
            <a:endParaRPr lang="en-US"/>
          </a:p>
        </p:txBody>
      </p:sp>
    </p:spTree>
    <p:extLst>
      <p:ext uri="{BB962C8B-B14F-4D97-AF65-F5344CB8AC3E}">
        <p14:creationId xmlns:p14="http://schemas.microsoft.com/office/powerpoint/2010/main" val="25727433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297359C-D4E5-4A0C-2FCC-21CD5CBE697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B35875CF-69C2-6234-8DF2-092F981CBE4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18E0324-7B86-1FAA-C74D-D6C755EFB45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C756D792-B66D-4DA3-934F-24CEBE93B405}" type="datetimeFigureOut">
              <a:rPr lang="en-US" smtClean="0"/>
              <a:t>7/27/2024</a:t>
            </a:fld>
            <a:endParaRPr lang="en-US"/>
          </a:p>
        </p:txBody>
      </p:sp>
      <p:sp>
        <p:nvSpPr>
          <p:cNvPr id="5" name="Footer Placeholder 4">
            <a:extLst>
              <a:ext uri="{FF2B5EF4-FFF2-40B4-BE49-F238E27FC236}">
                <a16:creationId xmlns:a16="http://schemas.microsoft.com/office/drawing/2014/main" id="{8AC83E32-7A8C-D762-6D1D-36F8C3CD8F9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01391082-374A-2946-7BCD-0CCE0870E03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6F24582E-EADD-43CE-8BB2-F9356E8FB385}" type="slidenum">
              <a:rPr lang="en-US" smtClean="0"/>
              <a:t>‹#›</a:t>
            </a:fld>
            <a:endParaRPr lang="en-US"/>
          </a:p>
        </p:txBody>
      </p:sp>
    </p:spTree>
    <p:extLst>
      <p:ext uri="{BB962C8B-B14F-4D97-AF65-F5344CB8AC3E}">
        <p14:creationId xmlns:p14="http://schemas.microsoft.com/office/powerpoint/2010/main" val="130135749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FD86CF-C942-5E05-5FE4-03BC07BA0D1F}"/>
              </a:ext>
            </a:extLst>
          </p:cNvPr>
          <p:cNvSpPr>
            <a:spLocks noGrp="1"/>
          </p:cNvSpPr>
          <p:nvPr>
            <p:ph type="ctrTitle"/>
          </p:nvPr>
        </p:nvSpPr>
        <p:spPr>
          <a:xfrm>
            <a:off x="1524000" y="2235200"/>
            <a:ext cx="9144000" cy="2387600"/>
          </a:xfrm>
        </p:spPr>
        <p:txBody>
          <a:bodyPr>
            <a:normAutofit fontScale="90000"/>
          </a:bodyPr>
          <a:lstStyle/>
          <a:p>
            <a:r>
              <a:rPr lang="en-US" sz="9600" b="1" dirty="0">
                <a:latin typeface="Calibri" panose="020F0502020204030204" pitchFamily="34" charset="0"/>
                <a:ea typeface="Calibri" panose="020F0502020204030204" pitchFamily="34" charset="0"/>
                <a:cs typeface="Calibri" panose="020F0502020204030204" pitchFamily="34" charset="0"/>
              </a:rPr>
              <a:t>Second</a:t>
            </a:r>
            <a:br>
              <a:rPr lang="en-US" sz="9600" b="1" dirty="0">
                <a:latin typeface="Calibri" panose="020F0502020204030204" pitchFamily="34" charset="0"/>
                <a:ea typeface="Calibri" panose="020F0502020204030204" pitchFamily="34" charset="0"/>
                <a:cs typeface="Calibri" panose="020F0502020204030204" pitchFamily="34" charset="0"/>
              </a:rPr>
            </a:br>
            <a:r>
              <a:rPr lang="en-US" sz="9600" b="1" dirty="0">
                <a:latin typeface="Calibri" panose="020F0502020204030204" pitchFamily="34" charset="0"/>
                <a:ea typeface="Calibri" panose="020F0502020204030204" pitchFamily="34" charset="0"/>
                <a:cs typeface="Calibri" panose="020F0502020204030204" pitchFamily="34" charset="0"/>
              </a:rPr>
              <a:t>Thessalonians</a:t>
            </a:r>
          </a:p>
        </p:txBody>
      </p:sp>
    </p:spTree>
    <p:extLst>
      <p:ext uri="{BB962C8B-B14F-4D97-AF65-F5344CB8AC3E}">
        <p14:creationId xmlns:p14="http://schemas.microsoft.com/office/powerpoint/2010/main" val="918028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42E4EDC-FDAC-C5E9-936B-96BD2D66BA1A}"/>
              </a:ext>
            </a:extLst>
          </p:cNvPr>
          <p:cNvSpPr>
            <a:spLocks noGrp="1"/>
          </p:cNvSpPr>
          <p:nvPr>
            <p:ph idx="1"/>
          </p:nvPr>
        </p:nvSpPr>
        <p:spPr>
          <a:xfrm>
            <a:off x="838200" y="484816"/>
            <a:ext cx="10515600" cy="5692147"/>
          </a:xfrm>
        </p:spPr>
        <p:txBody>
          <a:bodyPr>
            <a:noAutofit/>
          </a:bodyPr>
          <a:lstStyle/>
          <a:p>
            <a:pPr marL="0" indent="0" algn="ctr">
              <a:buNone/>
            </a:pPr>
            <a:r>
              <a:rPr lang="en-US" sz="4800" dirty="0">
                <a:effectLst/>
                <a:latin typeface="Times New Roman" panose="02020603050405020304" pitchFamily="18" charset="0"/>
                <a:ea typeface="Aptos" panose="020B0004020202020204" pitchFamily="34" charset="0"/>
              </a:rPr>
              <a:t>I have a very difficult time believing that God would be so rigid and unbending in this area that He would exclude countless individuals from ministry for Him because of a divorce that may be in their past, and that due to any number of varying circumstances.  I just don’t believe that we can draw that hard and fast of a line on the subject. </a:t>
            </a:r>
            <a:endParaRPr lang="en-US" sz="48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1130793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42E4EDC-FDAC-C5E9-936B-96BD2D66BA1A}"/>
              </a:ext>
            </a:extLst>
          </p:cNvPr>
          <p:cNvSpPr>
            <a:spLocks noGrp="1"/>
          </p:cNvSpPr>
          <p:nvPr>
            <p:ph idx="1"/>
          </p:nvPr>
        </p:nvSpPr>
        <p:spPr>
          <a:xfrm>
            <a:off x="838200" y="484816"/>
            <a:ext cx="10515600" cy="5692147"/>
          </a:xfrm>
        </p:spPr>
        <p:txBody>
          <a:bodyPr>
            <a:noAutofit/>
          </a:bodyPr>
          <a:lstStyle/>
          <a:p>
            <a:pPr marL="0" indent="0" algn="ctr">
              <a:buNone/>
            </a:pPr>
            <a:endParaRPr lang="en-US" sz="4800" dirty="0">
              <a:effectLst/>
              <a:latin typeface="Times New Roman" panose="02020603050405020304" pitchFamily="18" charset="0"/>
              <a:ea typeface="Aptos" panose="020B0004020202020204" pitchFamily="34" charset="0"/>
            </a:endParaRPr>
          </a:p>
          <a:p>
            <a:pPr marL="0" indent="0" algn="ctr">
              <a:buNone/>
            </a:pPr>
            <a:endParaRPr lang="en-US" sz="4800" dirty="0">
              <a:latin typeface="Times New Roman" panose="02020603050405020304" pitchFamily="18" charset="0"/>
              <a:ea typeface="Aptos" panose="020B0004020202020204" pitchFamily="34" charset="0"/>
            </a:endParaRPr>
          </a:p>
          <a:p>
            <a:pPr marL="0" indent="0" algn="ctr">
              <a:buNone/>
            </a:pPr>
            <a:r>
              <a:rPr lang="en-US" sz="4800" dirty="0">
                <a:effectLst/>
                <a:latin typeface="Times New Roman" panose="02020603050405020304" pitchFamily="18" charset="0"/>
                <a:ea typeface="Aptos" panose="020B0004020202020204" pitchFamily="34" charset="0"/>
              </a:rPr>
              <a:t>Things happen to people – even people in ministry.  And God can work through and use any of those situations to His glory … even divorce and remarriage. </a:t>
            </a:r>
            <a:endParaRPr lang="en-US" sz="48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84687282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42E4EDC-FDAC-C5E9-936B-96BD2D66BA1A}"/>
              </a:ext>
            </a:extLst>
          </p:cNvPr>
          <p:cNvSpPr>
            <a:spLocks noGrp="1"/>
          </p:cNvSpPr>
          <p:nvPr>
            <p:ph idx="1"/>
          </p:nvPr>
        </p:nvSpPr>
        <p:spPr>
          <a:xfrm>
            <a:off x="838200" y="484816"/>
            <a:ext cx="10515600" cy="5692147"/>
          </a:xfrm>
        </p:spPr>
        <p:txBody>
          <a:bodyPr>
            <a:normAutofit/>
          </a:bodyPr>
          <a:lstStyle/>
          <a:p>
            <a:pPr marL="0" indent="0">
              <a:buNone/>
            </a:pPr>
            <a:r>
              <a:rPr lang="en-US" sz="4400" dirty="0">
                <a:latin typeface="Calibri" panose="020F0502020204030204" pitchFamily="34" charset="0"/>
                <a:ea typeface="Calibri" panose="020F0502020204030204" pitchFamily="34" charset="0"/>
                <a:cs typeface="Calibri" panose="020F0502020204030204" pitchFamily="34" charset="0"/>
              </a:rPr>
              <a:t>2 Thessalonians 1:3-4</a:t>
            </a:r>
          </a:p>
          <a:p>
            <a:pPr marL="0" indent="0">
              <a:buNone/>
            </a:pPr>
            <a:r>
              <a:rPr lang="en-US" sz="4400" b="1" i="1" dirty="0">
                <a:effectLst/>
                <a:latin typeface="Times New Roman" panose="02020603050405020304" pitchFamily="18" charset="0"/>
                <a:ea typeface="Aptos" panose="020B0004020202020204" pitchFamily="34" charset="0"/>
              </a:rPr>
              <a:t>“We are bound to thank God always for you, brethren, as it is fitting, because your faith grows exceedingly, and the love of every one of you all abounds toward each other, so that we ourselves boast of you among the churches of God for your patience and faith in all your persecutions and tribulations that you endure …”.</a:t>
            </a:r>
            <a:r>
              <a:rPr lang="en-US" sz="4400" dirty="0">
                <a:effectLst/>
                <a:latin typeface="Times New Roman" panose="02020603050405020304" pitchFamily="18" charset="0"/>
                <a:ea typeface="Aptos" panose="020B0004020202020204" pitchFamily="34" charset="0"/>
              </a:rPr>
              <a:t> </a:t>
            </a:r>
            <a:endParaRPr lang="en-US" sz="44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31202040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42E4EDC-FDAC-C5E9-936B-96BD2D66BA1A}"/>
              </a:ext>
            </a:extLst>
          </p:cNvPr>
          <p:cNvSpPr>
            <a:spLocks noGrp="1"/>
          </p:cNvSpPr>
          <p:nvPr>
            <p:ph idx="1"/>
          </p:nvPr>
        </p:nvSpPr>
        <p:spPr>
          <a:xfrm>
            <a:off x="838200" y="484816"/>
            <a:ext cx="10515600" cy="5692147"/>
          </a:xfrm>
        </p:spPr>
        <p:txBody>
          <a:bodyPr>
            <a:noAutofit/>
          </a:bodyPr>
          <a:lstStyle/>
          <a:p>
            <a:pPr marL="0" indent="0">
              <a:buNone/>
            </a:pPr>
            <a:r>
              <a:rPr lang="en-US" sz="4000" dirty="0">
                <a:latin typeface="Calibri" panose="020F0502020204030204" pitchFamily="34" charset="0"/>
                <a:ea typeface="Calibri" panose="020F0502020204030204" pitchFamily="34" charset="0"/>
                <a:cs typeface="Calibri" panose="020F0502020204030204" pitchFamily="34" charset="0"/>
              </a:rPr>
              <a:t>Ecclesiastes 4:9-12</a:t>
            </a:r>
          </a:p>
          <a:p>
            <a:pPr marL="0" indent="0">
              <a:buNone/>
            </a:pPr>
            <a:r>
              <a:rPr lang="en-US" sz="4000" b="1" i="1" dirty="0">
                <a:effectLst/>
                <a:latin typeface="Times New Roman" panose="02020603050405020304" pitchFamily="18" charset="0"/>
                <a:ea typeface="Aptos" panose="020B0004020202020204" pitchFamily="34" charset="0"/>
              </a:rPr>
              <a:t>“Two are better than one, because they have a good reward for their labor.  For if they fall, one will lift up his companion.  But woe to him who is alone when he falls, for he has no one to help him up.  Again, if two lie down together, they will keep warm; but how can one be warm alone?  Though one may be overpowered by another, two can withstand him.  And a threefold cord is not quickly broken.”</a:t>
            </a:r>
            <a:endParaRPr lang="en-US" sz="40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20478436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42E4EDC-FDAC-C5E9-936B-96BD2D66BA1A}"/>
              </a:ext>
            </a:extLst>
          </p:cNvPr>
          <p:cNvSpPr>
            <a:spLocks noGrp="1"/>
          </p:cNvSpPr>
          <p:nvPr>
            <p:ph idx="1"/>
          </p:nvPr>
        </p:nvSpPr>
        <p:spPr>
          <a:xfrm>
            <a:off x="838200" y="484816"/>
            <a:ext cx="10515600" cy="5692147"/>
          </a:xfrm>
        </p:spPr>
        <p:txBody>
          <a:bodyPr>
            <a:normAutofit/>
          </a:bodyPr>
          <a:lstStyle/>
          <a:p>
            <a:pPr marL="0" indent="0">
              <a:buNone/>
            </a:pPr>
            <a:r>
              <a:rPr lang="en-US" sz="4400" dirty="0">
                <a:latin typeface="Calibri" panose="020F0502020204030204" pitchFamily="34" charset="0"/>
                <a:ea typeface="Calibri" panose="020F0502020204030204" pitchFamily="34" charset="0"/>
                <a:cs typeface="Calibri" panose="020F0502020204030204" pitchFamily="34" charset="0"/>
              </a:rPr>
              <a:t>2 Thessalonians 1:3-4</a:t>
            </a:r>
          </a:p>
          <a:p>
            <a:pPr marL="0" indent="0">
              <a:buNone/>
            </a:pPr>
            <a:r>
              <a:rPr lang="en-US" sz="4400" b="1" i="1" dirty="0">
                <a:effectLst/>
                <a:latin typeface="Times New Roman" panose="02020603050405020304" pitchFamily="18" charset="0"/>
                <a:ea typeface="Aptos" panose="020B0004020202020204" pitchFamily="34" charset="0"/>
              </a:rPr>
              <a:t>“We are bound to thank God always for you, brethren, as it is fitting, because your faith grows exceedingly, and the love of every one of you all abounds toward each other, </a:t>
            </a:r>
            <a:r>
              <a:rPr lang="en-US" sz="4400" b="1" i="1" dirty="0">
                <a:solidFill>
                  <a:srgbClr val="FF0000"/>
                </a:solidFill>
                <a:effectLst/>
                <a:latin typeface="Times New Roman" panose="02020603050405020304" pitchFamily="18" charset="0"/>
                <a:ea typeface="Aptos" panose="020B0004020202020204" pitchFamily="34" charset="0"/>
              </a:rPr>
              <a:t>so that we ourselves boast of you among the churches of God for your patience and faith in all your persecutions and tribulations that you endure</a:t>
            </a:r>
            <a:r>
              <a:rPr lang="en-US" sz="4400" b="1" i="1" dirty="0">
                <a:effectLst/>
                <a:latin typeface="Times New Roman" panose="02020603050405020304" pitchFamily="18" charset="0"/>
                <a:ea typeface="Aptos" panose="020B0004020202020204" pitchFamily="34" charset="0"/>
              </a:rPr>
              <a:t> …”.</a:t>
            </a:r>
            <a:r>
              <a:rPr lang="en-US" sz="4400" dirty="0">
                <a:effectLst/>
                <a:latin typeface="Times New Roman" panose="02020603050405020304" pitchFamily="18" charset="0"/>
                <a:ea typeface="Aptos" panose="020B0004020202020204" pitchFamily="34" charset="0"/>
              </a:rPr>
              <a:t> </a:t>
            </a:r>
            <a:endParaRPr lang="en-US" sz="44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64996071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42E4EDC-FDAC-C5E9-936B-96BD2D66BA1A}"/>
              </a:ext>
            </a:extLst>
          </p:cNvPr>
          <p:cNvSpPr>
            <a:spLocks noGrp="1"/>
          </p:cNvSpPr>
          <p:nvPr>
            <p:ph idx="1"/>
          </p:nvPr>
        </p:nvSpPr>
        <p:spPr>
          <a:xfrm>
            <a:off x="838200" y="484816"/>
            <a:ext cx="10515600" cy="5692147"/>
          </a:xfrm>
        </p:spPr>
        <p:txBody>
          <a:bodyPr>
            <a:normAutofit/>
          </a:bodyPr>
          <a:lstStyle/>
          <a:p>
            <a:pPr marL="0" indent="0">
              <a:buNone/>
            </a:pPr>
            <a:endParaRPr lang="en-US" sz="4800" dirty="0">
              <a:latin typeface="Calibri" panose="020F0502020204030204" pitchFamily="34" charset="0"/>
              <a:ea typeface="Calibri" panose="020F0502020204030204" pitchFamily="34" charset="0"/>
              <a:cs typeface="Calibri" panose="020F0502020204030204" pitchFamily="34" charset="0"/>
            </a:endParaRPr>
          </a:p>
          <a:p>
            <a:pPr marL="0" indent="0">
              <a:buNone/>
            </a:pPr>
            <a:r>
              <a:rPr lang="en-US" sz="4800" dirty="0">
                <a:latin typeface="Calibri" panose="020F0502020204030204" pitchFamily="34" charset="0"/>
                <a:ea typeface="Calibri" panose="020F0502020204030204" pitchFamily="34" charset="0"/>
                <a:cs typeface="Calibri" panose="020F0502020204030204" pitchFamily="34" charset="0"/>
              </a:rPr>
              <a:t>2 Thessalonians 1:5</a:t>
            </a:r>
          </a:p>
          <a:p>
            <a:pPr marL="0" indent="0">
              <a:buNone/>
            </a:pPr>
            <a:r>
              <a:rPr lang="en-US" sz="4800" b="1" i="1" dirty="0">
                <a:effectLst/>
                <a:latin typeface="Times New Roman" panose="02020603050405020304" pitchFamily="18" charset="0"/>
                <a:ea typeface="Aptos" panose="020B0004020202020204" pitchFamily="34" charset="0"/>
              </a:rPr>
              <a:t>“which is manifest evidence of the righteous judgment of God, that you may be counted worthy of the kingdom of God, for which you also suffer …”.</a:t>
            </a:r>
            <a:r>
              <a:rPr lang="en-US" sz="4800" dirty="0">
                <a:effectLst/>
                <a:latin typeface="Times New Roman" panose="02020603050405020304" pitchFamily="18" charset="0"/>
                <a:ea typeface="Aptos" panose="020B0004020202020204" pitchFamily="34" charset="0"/>
              </a:rPr>
              <a:t> </a:t>
            </a:r>
            <a:endParaRPr lang="en-US" sz="48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08630932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42E4EDC-FDAC-C5E9-936B-96BD2D66BA1A}"/>
              </a:ext>
            </a:extLst>
          </p:cNvPr>
          <p:cNvSpPr>
            <a:spLocks noGrp="1"/>
          </p:cNvSpPr>
          <p:nvPr>
            <p:ph idx="1"/>
          </p:nvPr>
        </p:nvSpPr>
        <p:spPr>
          <a:xfrm>
            <a:off x="838200" y="484816"/>
            <a:ext cx="10515600" cy="5692147"/>
          </a:xfrm>
        </p:spPr>
        <p:txBody>
          <a:bodyPr>
            <a:normAutofit/>
          </a:bodyPr>
          <a:lstStyle/>
          <a:p>
            <a:pPr marL="0" indent="0">
              <a:buNone/>
            </a:pPr>
            <a:endParaRPr lang="en-US" sz="4800" dirty="0">
              <a:latin typeface="Calibri" panose="020F0502020204030204" pitchFamily="34" charset="0"/>
              <a:ea typeface="Calibri" panose="020F0502020204030204" pitchFamily="34" charset="0"/>
              <a:cs typeface="Calibri" panose="020F0502020204030204" pitchFamily="34" charset="0"/>
            </a:endParaRPr>
          </a:p>
          <a:p>
            <a:pPr marL="0" indent="0" algn="ctr">
              <a:buNone/>
            </a:pPr>
            <a:endParaRPr lang="en-US" sz="4800" dirty="0">
              <a:effectLst/>
              <a:latin typeface="Times New Roman" panose="02020603050405020304" pitchFamily="18" charset="0"/>
              <a:ea typeface="Aptos" panose="020B0004020202020204" pitchFamily="34" charset="0"/>
            </a:endParaRPr>
          </a:p>
          <a:p>
            <a:pPr marL="0" indent="0" algn="ctr">
              <a:buNone/>
            </a:pPr>
            <a:r>
              <a:rPr lang="en-US" sz="4800" dirty="0">
                <a:effectLst/>
                <a:latin typeface="Times New Roman" panose="02020603050405020304" pitchFamily="18" charset="0"/>
                <a:ea typeface="Aptos" panose="020B0004020202020204" pitchFamily="34" charset="0"/>
              </a:rPr>
              <a:t>When God allows an innocent believer to suffer for Christ, He has righteously judged that believer worthy of suffering! </a:t>
            </a:r>
            <a:endParaRPr lang="en-US" sz="48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6029969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42E4EDC-FDAC-C5E9-936B-96BD2D66BA1A}"/>
              </a:ext>
            </a:extLst>
          </p:cNvPr>
          <p:cNvSpPr>
            <a:spLocks noGrp="1"/>
          </p:cNvSpPr>
          <p:nvPr>
            <p:ph idx="1"/>
          </p:nvPr>
        </p:nvSpPr>
        <p:spPr>
          <a:xfrm>
            <a:off x="838200" y="484816"/>
            <a:ext cx="10515600" cy="5692147"/>
          </a:xfrm>
        </p:spPr>
        <p:txBody>
          <a:bodyPr>
            <a:normAutofit/>
          </a:bodyPr>
          <a:lstStyle/>
          <a:p>
            <a:pPr marL="0" indent="0">
              <a:buNone/>
            </a:pPr>
            <a:endParaRPr lang="en-US" sz="4800" dirty="0">
              <a:latin typeface="Calibri" panose="020F0502020204030204" pitchFamily="34" charset="0"/>
              <a:ea typeface="Calibri" panose="020F0502020204030204" pitchFamily="34" charset="0"/>
              <a:cs typeface="Calibri" panose="020F0502020204030204" pitchFamily="34" charset="0"/>
            </a:endParaRPr>
          </a:p>
          <a:p>
            <a:pPr marL="0" indent="0" algn="ctr">
              <a:buNone/>
            </a:pPr>
            <a:endParaRPr lang="en-US" sz="4800" dirty="0">
              <a:effectLst/>
              <a:latin typeface="Times New Roman" panose="02020603050405020304" pitchFamily="18" charset="0"/>
              <a:ea typeface="Aptos" panose="020B0004020202020204" pitchFamily="34" charset="0"/>
            </a:endParaRPr>
          </a:p>
          <a:p>
            <a:pPr marL="0" indent="0" algn="ctr">
              <a:buNone/>
            </a:pPr>
            <a:r>
              <a:rPr lang="en-US" sz="4800" dirty="0">
                <a:effectLst/>
                <a:latin typeface="Times New Roman" panose="02020603050405020304" pitchFamily="18" charset="0"/>
                <a:ea typeface="Aptos" panose="020B0004020202020204" pitchFamily="34" charset="0"/>
              </a:rPr>
              <a:t>It’s not only how one lives his life for Christ that will determine if he’s found blameless at Christ’s return, but also how one responds to persecution. </a:t>
            </a:r>
            <a:endParaRPr lang="en-US" sz="48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426550055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42E4EDC-FDAC-C5E9-936B-96BD2D66BA1A}"/>
              </a:ext>
            </a:extLst>
          </p:cNvPr>
          <p:cNvSpPr>
            <a:spLocks noGrp="1"/>
          </p:cNvSpPr>
          <p:nvPr>
            <p:ph idx="1"/>
          </p:nvPr>
        </p:nvSpPr>
        <p:spPr>
          <a:xfrm>
            <a:off x="838200" y="484816"/>
            <a:ext cx="10515600" cy="5692147"/>
          </a:xfrm>
        </p:spPr>
        <p:txBody>
          <a:bodyPr>
            <a:normAutofit/>
          </a:bodyPr>
          <a:lstStyle/>
          <a:p>
            <a:pPr marL="0" indent="0">
              <a:buNone/>
            </a:pPr>
            <a:r>
              <a:rPr lang="en-US" sz="4000" dirty="0">
                <a:latin typeface="Calibri" panose="020F0502020204030204" pitchFamily="34" charset="0"/>
                <a:ea typeface="Calibri" panose="020F0502020204030204" pitchFamily="34" charset="0"/>
                <a:cs typeface="Calibri" panose="020F0502020204030204" pitchFamily="34" charset="0"/>
              </a:rPr>
              <a:t>Revelation 20:4</a:t>
            </a:r>
          </a:p>
          <a:p>
            <a:pPr marL="0" indent="0">
              <a:buNone/>
            </a:pPr>
            <a:r>
              <a:rPr lang="en-US" sz="4000" b="1" i="1" dirty="0">
                <a:effectLst/>
                <a:latin typeface="Times New Roman" panose="02020603050405020304" pitchFamily="18" charset="0"/>
                <a:ea typeface="Aptos" panose="020B0004020202020204" pitchFamily="34" charset="0"/>
              </a:rPr>
              <a:t>“And I saw thrones, and they sat on them, and judgment was committed to them.  Then I saw the souls of those who had been beheaded for their witness to Jesus and for the word of God, who had not worshiped the beast or his image, and had not received his mark on their foreheads or on their hands.  And they lived and reigned with Christ for a thousand years.”</a:t>
            </a:r>
            <a:r>
              <a:rPr lang="en-US" sz="4000" dirty="0">
                <a:effectLst/>
                <a:latin typeface="Times New Roman" panose="02020603050405020304" pitchFamily="18" charset="0"/>
                <a:ea typeface="Aptos" panose="020B0004020202020204" pitchFamily="34" charset="0"/>
              </a:rPr>
              <a:t> </a:t>
            </a:r>
            <a:endParaRPr lang="en-US" sz="40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411931043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42E4EDC-FDAC-C5E9-936B-96BD2D66BA1A}"/>
              </a:ext>
            </a:extLst>
          </p:cNvPr>
          <p:cNvSpPr>
            <a:spLocks noGrp="1"/>
          </p:cNvSpPr>
          <p:nvPr>
            <p:ph idx="1"/>
          </p:nvPr>
        </p:nvSpPr>
        <p:spPr>
          <a:xfrm>
            <a:off x="838200" y="484816"/>
            <a:ext cx="10515600" cy="5692147"/>
          </a:xfrm>
        </p:spPr>
        <p:txBody>
          <a:bodyPr>
            <a:normAutofit/>
          </a:bodyPr>
          <a:lstStyle/>
          <a:p>
            <a:pPr marL="0" indent="0">
              <a:buNone/>
            </a:pPr>
            <a:r>
              <a:rPr lang="en-US" sz="4800" dirty="0">
                <a:latin typeface="Calibri" panose="020F0502020204030204" pitchFamily="34" charset="0"/>
                <a:ea typeface="Calibri" panose="020F0502020204030204" pitchFamily="34" charset="0"/>
                <a:cs typeface="Calibri" panose="020F0502020204030204" pitchFamily="34" charset="0"/>
              </a:rPr>
              <a:t>Romans 8:16-17</a:t>
            </a:r>
          </a:p>
          <a:p>
            <a:pPr marL="0" indent="0">
              <a:buNone/>
            </a:pPr>
            <a:r>
              <a:rPr lang="en-US" sz="4800" b="1" i="1" dirty="0">
                <a:effectLst/>
                <a:latin typeface="Times New Roman" panose="02020603050405020304" pitchFamily="18" charset="0"/>
                <a:ea typeface="Aptos" panose="020B0004020202020204" pitchFamily="34" charset="0"/>
              </a:rPr>
              <a:t>“The Spirit Himself bears witness with our spirit that we are children of God and if children, then heirs – heirs of God and joint heirs with Christ, if indeed we suffer with Him, that we may also be glorified together.”</a:t>
            </a:r>
            <a:r>
              <a:rPr lang="en-US" sz="4800" dirty="0">
                <a:effectLst/>
                <a:latin typeface="Times New Roman" panose="02020603050405020304" pitchFamily="18" charset="0"/>
                <a:ea typeface="Aptos" panose="020B0004020202020204" pitchFamily="34" charset="0"/>
              </a:rPr>
              <a:t> </a:t>
            </a:r>
            <a:endParaRPr lang="en-US" sz="48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6551953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42E4EDC-FDAC-C5E9-936B-96BD2D66BA1A}"/>
              </a:ext>
            </a:extLst>
          </p:cNvPr>
          <p:cNvSpPr>
            <a:spLocks noGrp="1"/>
          </p:cNvSpPr>
          <p:nvPr>
            <p:ph idx="1"/>
          </p:nvPr>
        </p:nvSpPr>
        <p:spPr>
          <a:xfrm>
            <a:off x="838200" y="484816"/>
            <a:ext cx="10515600" cy="5692147"/>
          </a:xfrm>
        </p:spPr>
        <p:txBody>
          <a:bodyPr>
            <a:normAutofit/>
          </a:bodyPr>
          <a:lstStyle/>
          <a:p>
            <a:pPr marL="0" indent="0">
              <a:buNone/>
            </a:pPr>
            <a:endParaRPr lang="en-US" sz="4800" dirty="0">
              <a:latin typeface="Calibri" panose="020F0502020204030204" pitchFamily="34" charset="0"/>
              <a:ea typeface="Calibri" panose="020F0502020204030204" pitchFamily="34" charset="0"/>
              <a:cs typeface="Calibri" panose="020F0502020204030204" pitchFamily="34" charset="0"/>
            </a:endParaRPr>
          </a:p>
          <a:p>
            <a:pPr marL="0" indent="0">
              <a:buNone/>
            </a:pPr>
            <a:endParaRPr lang="en-US" sz="4800" dirty="0">
              <a:latin typeface="Calibri" panose="020F0502020204030204" pitchFamily="34" charset="0"/>
              <a:ea typeface="Calibri" panose="020F0502020204030204" pitchFamily="34" charset="0"/>
              <a:cs typeface="Calibri" panose="020F0502020204030204" pitchFamily="34" charset="0"/>
            </a:endParaRPr>
          </a:p>
          <a:p>
            <a:pPr marL="0" indent="0">
              <a:buNone/>
            </a:pPr>
            <a:r>
              <a:rPr lang="en-US" sz="4800" dirty="0">
                <a:latin typeface="Calibri" panose="020F0502020204030204" pitchFamily="34" charset="0"/>
                <a:ea typeface="Calibri" panose="020F0502020204030204" pitchFamily="34" charset="0"/>
                <a:cs typeface="Calibri" panose="020F0502020204030204" pitchFamily="34" charset="0"/>
              </a:rPr>
              <a:t>2 Thessalonians 1:2</a:t>
            </a:r>
          </a:p>
          <a:p>
            <a:pPr marL="0" indent="0">
              <a:buNone/>
            </a:pPr>
            <a:r>
              <a:rPr lang="en-US" sz="4800" b="1" i="1" dirty="0">
                <a:effectLst/>
                <a:latin typeface="Times New Roman" panose="02020603050405020304" pitchFamily="18" charset="0"/>
                <a:ea typeface="Aptos" panose="020B0004020202020204" pitchFamily="34" charset="0"/>
              </a:rPr>
              <a:t>“Grace to you and </a:t>
            </a:r>
            <a:r>
              <a:rPr lang="en-US" sz="4800" b="1" i="1" u="sng" dirty="0">
                <a:effectLst/>
                <a:latin typeface="Times New Roman" panose="02020603050405020304" pitchFamily="18" charset="0"/>
                <a:ea typeface="Aptos" panose="020B0004020202020204" pitchFamily="34" charset="0"/>
              </a:rPr>
              <a:t>peace</a:t>
            </a:r>
            <a:r>
              <a:rPr lang="en-US" sz="4800" b="1" i="1" dirty="0">
                <a:effectLst/>
                <a:latin typeface="Times New Roman" panose="02020603050405020304" pitchFamily="18" charset="0"/>
                <a:ea typeface="Aptos" panose="020B0004020202020204" pitchFamily="34" charset="0"/>
              </a:rPr>
              <a:t> from God our Father and the Lord Jesus Christ.”</a:t>
            </a:r>
            <a:r>
              <a:rPr lang="en-US" sz="4800" dirty="0">
                <a:effectLst/>
                <a:latin typeface="Times New Roman" panose="02020603050405020304" pitchFamily="18" charset="0"/>
                <a:ea typeface="Aptos" panose="020B0004020202020204" pitchFamily="34" charset="0"/>
              </a:rPr>
              <a:t> </a:t>
            </a:r>
            <a:endParaRPr lang="en-US" sz="48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80207470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42E4EDC-FDAC-C5E9-936B-96BD2D66BA1A}"/>
              </a:ext>
            </a:extLst>
          </p:cNvPr>
          <p:cNvSpPr>
            <a:spLocks noGrp="1"/>
          </p:cNvSpPr>
          <p:nvPr>
            <p:ph idx="1"/>
          </p:nvPr>
        </p:nvSpPr>
        <p:spPr>
          <a:xfrm>
            <a:off x="838200" y="484816"/>
            <a:ext cx="10515600" cy="5692147"/>
          </a:xfrm>
        </p:spPr>
        <p:txBody>
          <a:bodyPr>
            <a:normAutofit/>
          </a:bodyPr>
          <a:lstStyle/>
          <a:p>
            <a:pPr marL="0" indent="0">
              <a:buNone/>
            </a:pPr>
            <a:r>
              <a:rPr lang="en-US" sz="4000" dirty="0">
                <a:latin typeface="Calibri" panose="020F0502020204030204" pitchFamily="34" charset="0"/>
                <a:ea typeface="Calibri" panose="020F0502020204030204" pitchFamily="34" charset="0"/>
                <a:cs typeface="Calibri" panose="020F0502020204030204" pitchFamily="34" charset="0"/>
              </a:rPr>
              <a:t>Acts 5:29-32</a:t>
            </a:r>
          </a:p>
          <a:p>
            <a:pPr marL="0" indent="0">
              <a:buNone/>
            </a:pPr>
            <a:r>
              <a:rPr lang="en-US" sz="4000" b="1" i="1" dirty="0">
                <a:effectLst/>
                <a:latin typeface="Times New Roman" panose="02020603050405020304" pitchFamily="18" charset="0"/>
                <a:ea typeface="Aptos" panose="020B0004020202020204" pitchFamily="34" charset="0"/>
              </a:rPr>
              <a:t>“We ought to obey God rather than men.  The God of our fathers raised up Jesus whom you murdered by hanging on a tree.  Him God has exalted to His right hand to be Prince and Savior, to give repentance to Israel and forgiveness of sins.  And we are His witnesses to these things, and so also is the Holy Spirit whom God has given to those who obey Him.”</a:t>
            </a:r>
            <a:r>
              <a:rPr lang="en-US" sz="4000" dirty="0">
                <a:effectLst/>
                <a:latin typeface="Times New Roman" panose="02020603050405020304" pitchFamily="18" charset="0"/>
                <a:ea typeface="Aptos" panose="020B0004020202020204" pitchFamily="34" charset="0"/>
              </a:rPr>
              <a:t> </a:t>
            </a:r>
            <a:endParaRPr lang="en-US" sz="40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58571631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42E4EDC-FDAC-C5E9-936B-96BD2D66BA1A}"/>
              </a:ext>
            </a:extLst>
          </p:cNvPr>
          <p:cNvSpPr>
            <a:spLocks noGrp="1"/>
          </p:cNvSpPr>
          <p:nvPr>
            <p:ph idx="1"/>
          </p:nvPr>
        </p:nvSpPr>
        <p:spPr>
          <a:xfrm>
            <a:off x="838200" y="484816"/>
            <a:ext cx="10515600" cy="5692147"/>
          </a:xfrm>
        </p:spPr>
        <p:txBody>
          <a:bodyPr>
            <a:normAutofit/>
          </a:bodyPr>
          <a:lstStyle/>
          <a:p>
            <a:pPr marL="0" indent="0">
              <a:buNone/>
            </a:pPr>
            <a:endParaRPr lang="en-US" sz="4000" dirty="0">
              <a:latin typeface="Calibri" panose="020F0502020204030204" pitchFamily="34" charset="0"/>
              <a:ea typeface="Calibri" panose="020F0502020204030204" pitchFamily="34" charset="0"/>
              <a:cs typeface="Calibri" panose="020F0502020204030204" pitchFamily="34" charset="0"/>
            </a:endParaRPr>
          </a:p>
          <a:p>
            <a:pPr marL="0" indent="0">
              <a:buNone/>
            </a:pPr>
            <a:endParaRPr lang="en-US" sz="4000" dirty="0">
              <a:latin typeface="Calibri" panose="020F0502020204030204" pitchFamily="34" charset="0"/>
              <a:ea typeface="Calibri" panose="020F0502020204030204" pitchFamily="34" charset="0"/>
              <a:cs typeface="Calibri" panose="020F0502020204030204" pitchFamily="34" charset="0"/>
            </a:endParaRPr>
          </a:p>
          <a:p>
            <a:pPr marL="0" indent="0">
              <a:buNone/>
            </a:pPr>
            <a:r>
              <a:rPr lang="en-US" sz="4000" dirty="0">
                <a:latin typeface="Calibri" panose="020F0502020204030204" pitchFamily="34" charset="0"/>
                <a:ea typeface="Calibri" panose="020F0502020204030204" pitchFamily="34" charset="0"/>
                <a:cs typeface="Calibri" panose="020F0502020204030204" pitchFamily="34" charset="0"/>
              </a:rPr>
              <a:t>Acts 5:33</a:t>
            </a:r>
          </a:p>
          <a:p>
            <a:pPr marL="0" indent="0">
              <a:buNone/>
            </a:pPr>
            <a:r>
              <a:rPr lang="en-US" sz="4000" b="1" i="1" dirty="0">
                <a:effectLst/>
                <a:latin typeface="Times New Roman" panose="02020603050405020304" pitchFamily="18" charset="0"/>
                <a:ea typeface="Aptos" panose="020B0004020202020204" pitchFamily="34" charset="0"/>
              </a:rPr>
              <a:t>“When they heard this, they were furious and plotted to kill them.”</a:t>
            </a:r>
            <a:r>
              <a:rPr lang="en-US" sz="4000" dirty="0">
                <a:effectLst/>
                <a:latin typeface="Times New Roman" panose="02020603050405020304" pitchFamily="18" charset="0"/>
                <a:ea typeface="Aptos" panose="020B0004020202020204" pitchFamily="34" charset="0"/>
              </a:rPr>
              <a:t> </a:t>
            </a:r>
            <a:endParaRPr lang="en-US" sz="40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75127252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42E4EDC-FDAC-C5E9-936B-96BD2D66BA1A}"/>
              </a:ext>
            </a:extLst>
          </p:cNvPr>
          <p:cNvSpPr>
            <a:spLocks noGrp="1"/>
          </p:cNvSpPr>
          <p:nvPr>
            <p:ph idx="1"/>
          </p:nvPr>
        </p:nvSpPr>
        <p:spPr>
          <a:xfrm>
            <a:off x="838200" y="484816"/>
            <a:ext cx="10515600" cy="5692147"/>
          </a:xfrm>
        </p:spPr>
        <p:txBody>
          <a:bodyPr>
            <a:noAutofit/>
          </a:bodyPr>
          <a:lstStyle/>
          <a:p>
            <a:pPr marL="0" indent="0">
              <a:buNone/>
            </a:pPr>
            <a:r>
              <a:rPr lang="en-US" sz="4000" dirty="0">
                <a:latin typeface="Calibri" panose="020F0502020204030204" pitchFamily="34" charset="0"/>
                <a:ea typeface="Calibri" panose="020F0502020204030204" pitchFamily="34" charset="0"/>
                <a:cs typeface="Calibri" panose="020F0502020204030204" pitchFamily="34" charset="0"/>
              </a:rPr>
              <a:t>Acts 5:40-42</a:t>
            </a:r>
          </a:p>
          <a:p>
            <a:pPr marL="0" indent="0">
              <a:buNone/>
            </a:pPr>
            <a:r>
              <a:rPr lang="en-US" sz="4000" b="1" i="1" dirty="0">
                <a:effectLst/>
                <a:latin typeface="Times New Roman" panose="02020603050405020304" pitchFamily="18" charset="0"/>
                <a:ea typeface="Aptos" panose="020B0004020202020204" pitchFamily="34" charset="0"/>
              </a:rPr>
              <a:t>“And they agreed with him, and when they had called for the apostles and beaten them, they commanded that they should not speak in the name of Jesus, and let them go.  So they departed from the presence of the council, rejoicing that they were counted worthy to suffer shame for His name.  And daily in the temple, and in every house, they did not cease teaching and preaching Jesus as the Christ.”</a:t>
            </a:r>
            <a:r>
              <a:rPr lang="en-US" sz="4000" dirty="0">
                <a:effectLst/>
                <a:latin typeface="Times New Roman" panose="02020603050405020304" pitchFamily="18" charset="0"/>
                <a:ea typeface="Aptos" panose="020B0004020202020204" pitchFamily="34" charset="0"/>
              </a:rPr>
              <a:t> </a:t>
            </a:r>
            <a:endParaRPr lang="en-US" sz="40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49050676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42E4EDC-FDAC-C5E9-936B-96BD2D66BA1A}"/>
              </a:ext>
            </a:extLst>
          </p:cNvPr>
          <p:cNvSpPr>
            <a:spLocks noGrp="1"/>
          </p:cNvSpPr>
          <p:nvPr>
            <p:ph idx="1"/>
          </p:nvPr>
        </p:nvSpPr>
        <p:spPr>
          <a:xfrm>
            <a:off x="838200" y="484816"/>
            <a:ext cx="10515600" cy="5692147"/>
          </a:xfrm>
        </p:spPr>
        <p:txBody>
          <a:bodyPr>
            <a:noAutofit/>
          </a:bodyPr>
          <a:lstStyle/>
          <a:p>
            <a:pPr marL="0" indent="0">
              <a:buNone/>
            </a:pPr>
            <a:r>
              <a:rPr lang="en-US" sz="4400" dirty="0">
                <a:latin typeface="Calibri" panose="020F0502020204030204" pitchFamily="34" charset="0"/>
                <a:ea typeface="Calibri" panose="020F0502020204030204" pitchFamily="34" charset="0"/>
                <a:cs typeface="Calibri" panose="020F0502020204030204" pitchFamily="34" charset="0"/>
              </a:rPr>
              <a:t>1 Peter 4:12-16</a:t>
            </a:r>
          </a:p>
          <a:p>
            <a:pPr marL="0" indent="0">
              <a:buNone/>
            </a:pPr>
            <a:r>
              <a:rPr lang="en-US" sz="4400" b="1" i="1" dirty="0">
                <a:effectLst/>
                <a:latin typeface="Times New Roman" panose="02020603050405020304" pitchFamily="18" charset="0"/>
                <a:ea typeface="Aptos" panose="020B0004020202020204" pitchFamily="34" charset="0"/>
              </a:rPr>
              <a:t>“Beloved, do not think it strange concerning the fiery trial which is to try you, as though some strange thing happened to you; but rejoice to the extent that you partake of Christ’s sufferings, that when His glory is revealed, you may also be glad with exceeding joy.  If you are reproached for the name of Christ, blessed are you, for the </a:t>
            </a:r>
            <a:endParaRPr lang="en-US" sz="44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23792874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42E4EDC-FDAC-C5E9-936B-96BD2D66BA1A}"/>
              </a:ext>
            </a:extLst>
          </p:cNvPr>
          <p:cNvSpPr>
            <a:spLocks noGrp="1"/>
          </p:cNvSpPr>
          <p:nvPr>
            <p:ph idx="1"/>
          </p:nvPr>
        </p:nvSpPr>
        <p:spPr>
          <a:xfrm>
            <a:off x="838200" y="484816"/>
            <a:ext cx="10515600" cy="5692147"/>
          </a:xfrm>
        </p:spPr>
        <p:txBody>
          <a:bodyPr>
            <a:noAutofit/>
          </a:bodyPr>
          <a:lstStyle/>
          <a:p>
            <a:pPr marL="0" indent="0">
              <a:buNone/>
            </a:pPr>
            <a:r>
              <a:rPr lang="en-US" sz="4400" dirty="0">
                <a:latin typeface="Calibri" panose="020F0502020204030204" pitchFamily="34" charset="0"/>
                <a:ea typeface="Calibri" panose="020F0502020204030204" pitchFamily="34" charset="0"/>
                <a:cs typeface="Calibri" panose="020F0502020204030204" pitchFamily="34" charset="0"/>
              </a:rPr>
              <a:t>1 Peter 4:12-16</a:t>
            </a:r>
          </a:p>
          <a:p>
            <a:pPr marL="0" indent="0">
              <a:buNone/>
            </a:pPr>
            <a:r>
              <a:rPr lang="en-US" sz="4400" b="1" i="1" dirty="0">
                <a:effectLst/>
                <a:latin typeface="Times New Roman" panose="02020603050405020304" pitchFamily="18" charset="0"/>
                <a:ea typeface="Aptos" panose="020B0004020202020204" pitchFamily="34" charset="0"/>
              </a:rPr>
              <a:t>Spirit of glory and of God rests upon you.  On their part He is blasphemed, but on your part He is glorified.  But let none of you suffer as a murderer, a thief, an evildoer, or as a busybody in other people’s matters.  Yet if anyone suffers as a Christian, let him not be ashamed, but let him glorify God in this matter.”</a:t>
            </a:r>
            <a:r>
              <a:rPr lang="en-US" sz="4400" dirty="0">
                <a:effectLst/>
                <a:latin typeface="Times New Roman" panose="02020603050405020304" pitchFamily="18" charset="0"/>
                <a:ea typeface="Aptos" panose="020B0004020202020204" pitchFamily="34" charset="0"/>
              </a:rPr>
              <a:t> </a:t>
            </a:r>
            <a:endParaRPr lang="en-US" sz="44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0929766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42E4EDC-FDAC-C5E9-936B-96BD2D66BA1A}"/>
              </a:ext>
            </a:extLst>
          </p:cNvPr>
          <p:cNvSpPr>
            <a:spLocks noGrp="1"/>
          </p:cNvSpPr>
          <p:nvPr>
            <p:ph idx="1"/>
          </p:nvPr>
        </p:nvSpPr>
        <p:spPr>
          <a:xfrm>
            <a:off x="838200" y="484816"/>
            <a:ext cx="10515600" cy="5692147"/>
          </a:xfrm>
        </p:spPr>
        <p:txBody>
          <a:bodyPr>
            <a:noAutofit/>
          </a:bodyPr>
          <a:lstStyle/>
          <a:p>
            <a:pPr marL="0" indent="0">
              <a:buNone/>
            </a:pPr>
            <a:r>
              <a:rPr lang="en-US" sz="4400" dirty="0">
                <a:latin typeface="Calibri" panose="020F0502020204030204" pitchFamily="34" charset="0"/>
                <a:ea typeface="Calibri" panose="020F0502020204030204" pitchFamily="34" charset="0"/>
                <a:cs typeface="Calibri" panose="020F0502020204030204" pitchFamily="34" charset="0"/>
              </a:rPr>
              <a:t>1 Peter 4:13</a:t>
            </a:r>
          </a:p>
          <a:p>
            <a:pPr marL="0" indent="0">
              <a:buNone/>
            </a:pPr>
            <a:r>
              <a:rPr lang="en-US" sz="4400" b="1" i="1" dirty="0">
                <a:effectLst/>
                <a:latin typeface="Times New Roman" panose="02020603050405020304" pitchFamily="18" charset="0"/>
                <a:ea typeface="Aptos" panose="020B0004020202020204" pitchFamily="34" charset="0"/>
              </a:rPr>
              <a:t>“Beloved, do not think it strange concerning the fiery trial which is to try you, as though some strange thing happened to you; but rejoice to the extent that you partake of Christ’s sufferings, </a:t>
            </a:r>
            <a:r>
              <a:rPr lang="en-US" sz="4400" b="1" i="1" dirty="0">
                <a:solidFill>
                  <a:srgbClr val="FF0000"/>
                </a:solidFill>
                <a:effectLst/>
                <a:latin typeface="Times New Roman" panose="02020603050405020304" pitchFamily="18" charset="0"/>
                <a:ea typeface="Aptos" panose="020B0004020202020204" pitchFamily="34" charset="0"/>
              </a:rPr>
              <a:t>that when His glory is revealed, you may also be glad with exceeding joy</a:t>
            </a:r>
            <a:r>
              <a:rPr lang="en-US" sz="4400" b="1" i="1" dirty="0">
                <a:effectLst/>
                <a:latin typeface="Times New Roman" panose="02020603050405020304" pitchFamily="18" charset="0"/>
                <a:ea typeface="Aptos" panose="020B0004020202020204" pitchFamily="34" charset="0"/>
              </a:rPr>
              <a:t>.  If you are reproached for the name of Christ, blessed are you, for the </a:t>
            </a:r>
            <a:endParaRPr lang="en-US" sz="44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76321537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42E4EDC-FDAC-C5E9-936B-96BD2D66BA1A}"/>
              </a:ext>
            </a:extLst>
          </p:cNvPr>
          <p:cNvSpPr>
            <a:spLocks noGrp="1"/>
          </p:cNvSpPr>
          <p:nvPr>
            <p:ph idx="1"/>
          </p:nvPr>
        </p:nvSpPr>
        <p:spPr>
          <a:xfrm>
            <a:off x="838200" y="484816"/>
            <a:ext cx="10515600" cy="5692147"/>
          </a:xfrm>
        </p:spPr>
        <p:txBody>
          <a:bodyPr>
            <a:noAutofit/>
          </a:bodyPr>
          <a:lstStyle/>
          <a:p>
            <a:pPr marL="0" indent="0">
              <a:buNone/>
            </a:pPr>
            <a:endParaRPr lang="en-US" sz="4800" dirty="0">
              <a:latin typeface="Calibri" panose="020F0502020204030204" pitchFamily="34" charset="0"/>
              <a:ea typeface="Calibri" panose="020F0502020204030204" pitchFamily="34" charset="0"/>
              <a:cs typeface="Calibri" panose="020F0502020204030204" pitchFamily="34" charset="0"/>
            </a:endParaRPr>
          </a:p>
          <a:p>
            <a:pPr marL="0" indent="0">
              <a:buNone/>
            </a:pPr>
            <a:r>
              <a:rPr lang="en-US" sz="4800" dirty="0">
                <a:latin typeface="Calibri" panose="020F0502020204030204" pitchFamily="34" charset="0"/>
                <a:ea typeface="Calibri" panose="020F0502020204030204" pitchFamily="34" charset="0"/>
                <a:cs typeface="Calibri" panose="020F0502020204030204" pitchFamily="34" charset="0"/>
              </a:rPr>
              <a:t>1 Peter 4:14</a:t>
            </a:r>
          </a:p>
          <a:p>
            <a:pPr marL="0" indent="0">
              <a:buNone/>
            </a:pPr>
            <a:r>
              <a:rPr lang="en-US" sz="4800" b="1" i="1" dirty="0">
                <a:effectLst/>
                <a:latin typeface="Times New Roman" panose="02020603050405020304" pitchFamily="18" charset="0"/>
                <a:ea typeface="Aptos" panose="020B0004020202020204" pitchFamily="34" charset="0"/>
              </a:rPr>
              <a:t>“If you are reproached for the name of Christ, blessed are you, for the Spirit of glory and of God rests upon you.”</a:t>
            </a:r>
            <a:r>
              <a:rPr lang="en-US" sz="4800" dirty="0">
                <a:effectLst/>
                <a:latin typeface="Times New Roman" panose="02020603050405020304" pitchFamily="18" charset="0"/>
                <a:ea typeface="Aptos" panose="020B0004020202020204" pitchFamily="34" charset="0"/>
              </a:rPr>
              <a:t> </a:t>
            </a:r>
            <a:endParaRPr lang="en-US" sz="48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40182113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42E4EDC-FDAC-C5E9-936B-96BD2D66BA1A}"/>
              </a:ext>
            </a:extLst>
          </p:cNvPr>
          <p:cNvSpPr>
            <a:spLocks noGrp="1"/>
          </p:cNvSpPr>
          <p:nvPr>
            <p:ph idx="1"/>
          </p:nvPr>
        </p:nvSpPr>
        <p:spPr>
          <a:xfrm>
            <a:off x="838200" y="484816"/>
            <a:ext cx="10515600" cy="5692147"/>
          </a:xfrm>
        </p:spPr>
        <p:txBody>
          <a:bodyPr>
            <a:noAutofit/>
          </a:bodyPr>
          <a:lstStyle/>
          <a:p>
            <a:pPr marL="0" indent="0">
              <a:buNone/>
            </a:pPr>
            <a:endParaRPr lang="en-US" sz="4800" dirty="0">
              <a:latin typeface="Calibri" panose="020F0502020204030204" pitchFamily="34" charset="0"/>
              <a:ea typeface="Calibri" panose="020F0502020204030204" pitchFamily="34" charset="0"/>
              <a:cs typeface="Calibri" panose="020F0502020204030204" pitchFamily="34" charset="0"/>
            </a:endParaRPr>
          </a:p>
          <a:p>
            <a:pPr marL="0" indent="0">
              <a:buNone/>
            </a:pPr>
            <a:r>
              <a:rPr lang="en-US" sz="4800" dirty="0">
                <a:latin typeface="Calibri" panose="020F0502020204030204" pitchFamily="34" charset="0"/>
                <a:ea typeface="Calibri" panose="020F0502020204030204" pitchFamily="34" charset="0"/>
                <a:cs typeface="Calibri" panose="020F0502020204030204" pitchFamily="34" charset="0"/>
              </a:rPr>
              <a:t>1 Peter 4:14</a:t>
            </a:r>
          </a:p>
          <a:p>
            <a:pPr marL="0" indent="0">
              <a:buNone/>
            </a:pPr>
            <a:r>
              <a:rPr lang="en-US" sz="4800" b="1" i="1" dirty="0">
                <a:effectLst/>
                <a:latin typeface="Times New Roman" panose="02020603050405020304" pitchFamily="18" charset="0"/>
                <a:ea typeface="Aptos" panose="020B0004020202020204" pitchFamily="34" charset="0"/>
              </a:rPr>
              <a:t>“If you are reproached for the name of Christ, blessed are you, for the Spirit of glory and of God rests upon you. </a:t>
            </a:r>
            <a:r>
              <a:rPr lang="en-US" sz="4800" b="1" i="1" dirty="0">
                <a:solidFill>
                  <a:srgbClr val="FF0000"/>
                </a:solidFill>
                <a:effectLst/>
                <a:latin typeface="Times New Roman" panose="02020603050405020304" pitchFamily="18" charset="0"/>
                <a:ea typeface="Aptos" panose="020B0004020202020204" pitchFamily="34" charset="0"/>
              </a:rPr>
              <a:t>On their part He is blasphemed, but on your part He is glorified.</a:t>
            </a:r>
            <a:r>
              <a:rPr lang="en-US" sz="4800" b="1" i="1" dirty="0">
                <a:effectLst/>
                <a:latin typeface="Times New Roman" panose="02020603050405020304" pitchFamily="18" charset="0"/>
                <a:ea typeface="Aptos" panose="020B0004020202020204" pitchFamily="34" charset="0"/>
              </a:rPr>
              <a:t>”</a:t>
            </a:r>
            <a:r>
              <a:rPr lang="en-US" sz="4800" dirty="0">
                <a:effectLst/>
                <a:latin typeface="Times New Roman" panose="02020603050405020304" pitchFamily="18" charset="0"/>
                <a:ea typeface="Aptos" panose="020B0004020202020204" pitchFamily="34" charset="0"/>
              </a:rPr>
              <a:t> </a:t>
            </a:r>
            <a:endParaRPr lang="en-US" sz="48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74604643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42E4EDC-FDAC-C5E9-936B-96BD2D66BA1A}"/>
              </a:ext>
            </a:extLst>
          </p:cNvPr>
          <p:cNvSpPr>
            <a:spLocks noGrp="1"/>
          </p:cNvSpPr>
          <p:nvPr>
            <p:ph idx="1"/>
          </p:nvPr>
        </p:nvSpPr>
        <p:spPr>
          <a:xfrm>
            <a:off x="838200" y="484816"/>
            <a:ext cx="10515600" cy="5692147"/>
          </a:xfrm>
        </p:spPr>
        <p:txBody>
          <a:bodyPr>
            <a:noAutofit/>
          </a:bodyPr>
          <a:lstStyle/>
          <a:p>
            <a:pPr marL="0" indent="0">
              <a:buNone/>
            </a:pPr>
            <a:r>
              <a:rPr lang="en-US" sz="4800" dirty="0">
                <a:latin typeface="Calibri" panose="020F0502020204030204" pitchFamily="34" charset="0"/>
                <a:ea typeface="Calibri" panose="020F0502020204030204" pitchFamily="34" charset="0"/>
                <a:cs typeface="Calibri" panose="020F0502020204030204" pitchFamily="34" charset="0"/>
              </a:rPr>
              <a:t>1 Peter 4:15-16</a:t>
            </a:r>
          </a:p>
          <a:p>
            <a:pPr marL="0" indent="0">
              <a:buNone/>
            </a:pPr>
            <a:r>
              <a:rPr lang="en-US" sz="4800" b="1" i="1" dirty="0">
                <a:effectLst/>
                <a:latin typeface="Times New Roman" panose="02020603050405020304" pitchFamily="18" charset="0"/>
                <a:ea typeface="Aptos" panose="020B0004020202020204" pitchFamily="34" charset="0"/>
              </a:rPr>
              <a:t>“But let none of you suffer as a murderer, a thief, an evildoer, or as a busybody in other people’s matters.  Yet if anyone suffers as a Christian, let him not be ashamed, but let him glorify God in this matter.”</a:t>
            </a:r>
            <a:r>
              <a:rPr lang="en-US" sz="4800" dirty="0">
                <a:effectLst/>
                <a:latin typeface="Times New Roman" panose="02020603050405020304" pitchFamily="18" charset="0"/>
                <a:ea typeface="Aptos" panose="020B0004020202020204" pitchFamily="34" charset="0"/>
              </a:rPr>
              <a:t> </a:t>
            </a:r>
            <a:endParaRPr lang="en-US" sz="48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20798426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42E4EDC-FDAC-C5E9-936B-96BD2D66BA1A}"/>
              </a:ext>
            </a:extLst>
          </p:cNvPr>
          <p:cNvSpPr>
            <a:spLocks noGrp="1"/>
          </p:cNvSpPr>
          <p:nvPr>
            <p:ph idx="1"/>
          </p:nvPr>
        </p:nvSpPr>
        <p:spPr>
          <a:xfrm>
            <a:off x="838200" y="484816"/>
            <a:ext cx="10515600" cy="5692147"/>
          </a:xfrm>
        </p:spPr>
        <p:txBody>
          <a:bodyPr>
            <a:noAutofit/>
          </a:bodyPr>
          <a:lstStyle/>
          <a:p>
            <a:pPr marL="0" indent="0">
              <a:buNone/>
            </a:pPr>
            <a:r>
              <a:rPr lang="en-US" sz="4800" dirty="0">
                <a:latin typeface="Calibri" panose="020F0502020204030204" pitchFamily="34" charset="0"/>
                <a:ea typeface="Calibri" panose="020F0502020204030204" pitchFamily="34" charset="0"/>
                <a:cs typeface="Calibri" panose="020F0502020204030204" pitchFamily="34" charset="0"/>
              </a:rPr>
              <a:t>1 Peter 4:15-16</a:t>
            </a:r>
          </a:p>
          <a:p>
            <a:pPr marL="0" indent="0">
              <a:buNone/>
            </a:pPr>
            <a:r>
              <a:rPr lang="en-US" sz="4800" b="1" i="1" dirty="0">
                <a:effectLst/>
                <a:latin typeface="Times New Roman" panose="02020603050405020304" pitchFamily="18" charset="0"/>
                <a:ea typeface="Aptos" panose="020B0004020202020204" pitchFamily="34" charset="0"/>
              </a:rPr>
              <a:t>“</a:t>
            </a:r>
            <a:r>
              <a:rPr lang="en-US" sz="4800" b="1" i="1" dirty="0">
                <a:solidFill>
                  <a:srgbClr val="FF0000"/>
                </a:solidFill>
                <a:effectLst/>
                <a:latin typeface="Times New Roman" panose="02020603050405020304" pitchFamily="18" charset="0"/>
                <a:ea typeface="Aptos" panose="020B0004020202020204" pitchFamily="34" charset="0"/>
              </a:rPr>
              <a:t>But let none of you suffer as a murderer, a thief, an evildoer, or as a busybody in other people’s matters</a:t>
            </a:r>
            <a:r>
              <a:rPr lang="en-US" sz="4800" b="1" i="1" dirty="0">
                <a:effectLst/>
                <a:latin typeface="Times New Roman" panose="02020603050405020304" pitchFamily="18" charset="0"/>
                <a:ea typeface="Aptos" panose="020B0004020202020204" pitchFamily="34" charset="0"/>
              </a:rPr>
              <a:t>.  Yet if anyone suffers as a Christian, let him not be ashamed, but let him glorify God in this matter.”</a:t>
            </a:r>
            <a:r>
              <a:rPr lang="en-US" sz="4800" dirty="0">
                <a:effectLst/>
                <a:latin typeface="Times New Roman" panose="02020603050405020304" pitchFamily="18" charset="0"/>
                <a:ea typeface="Aptos" panose="020B0004020202020204" pitchFamily="34" charset="0"/>
              </a:rPr>
              <a:t> </a:t>
            </a:r>
            <a:endParaRPr lang="en-US" sz="48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282719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42E4EDC-FDAC-C5E9-936B-96BD2D66BA1A}"/>
              </a:ext>
            </a:extLst>
          </p:cNvPr>
          <p:cNvSpPr>
            <a:spLocks noGrp="1"/>
          </p:cNvSpPr>
          <p:nvPr>
            <p:ph idx="1"/>
          </p:nvPr>
        </p:nvSpPr>
        <p:spPr>
          <a:xfrm>
            <a:off x="838200" y="484816"/>
            <a:ext cx="10515600" cy="5692147"/>
          </a:xfrm>
        </p:spPr>
        <p:txBody>
          <a:bodyPr>
            <a:normAutofit/>
          </a:bodyPr>
          <a:lstStyle/>
          <a:p>
            <a:pPr marL="0" indent="0">
              <a:buNone/>
            </a:pPr>
            <a:endParaRPr lang="en-US" sz="4800" dirty="0">
              <a:latin typeface="Calibri" panose="020F0502020204030204" pitchFamily="34" charset="0"/>
              <a:ea typeface="Calibri" panose="020F0502020204030204" pitchFamily="34" charset="0"/>
              <a:cs typeface="Calibri" panose="020F0502020204030204" pitchFamily="34" charset="0"/>
            </a:endParaRPr>
          </a:p>
          <a:p>
            <a:pPr marL="0" indent="0">
              <a:buNone/>
            </a:pPr>
            <a:r>
              <a:rPr lang="en-US" sz="4800" dirty="0">
                <a:latin typeface="Calibri" panose="020F0502020204030204" pitchFamily="34" charset="0"/>
                <a:ea typeface="Calibri" panose="020F0502020204030204" pitchFamily="34" charset="0"/>
                <a:cs typeface="Calibri" panose="020F0502020204030204" pitchFamily="34" charset="0"/>
              </a:rPr>
              <a:t>Romans 5:10</a:t>
            </a:r>
          </a:p>
          <a:p>
            <a:pPr marL="0" indent="0">
              <a:buNone/>
            </a:pPr>
            <a:r>
              <a:rPr lang="en-US" sz="4800" b="1" i="1" dirty="0">
                <a:effectLst/>
                <a:latin typeface="Times New Roman" panose="02020603050405020304" pitchFamily="18" charset="0"/>
                <a:ea typeface="Aptos" panose="020B0004020202020204" pitchFamily="34" charset="0"/>
              </a:rPr>
              <a:t>“For if </a:t>
            </a:r>
            <a:r>
              <a:rPr lang="en-US" sz="4800" b="1" i="1" u="sng" dirty="0">
                <a:effectLst/>
                <a:latin typeface="Times New Roman" panose="02020603050405020304" pitchFamily="18" charset="0"/>
                <a:ea typeface="Aptos" panose="020B0004020202020204" pitchFamily="34" charset="0"/>
              </a:rPr>
              <a:t>when we were enemies</a:t>
            </a:r>
            <a:r>
              <a:rPr lang="en-US" sz="4800" b="1" i="1" dirty="0">
                <a:effectLst/>
                <a:latin typeface="Times New Roman" panose="02020603050405020304" pitchFamily="18" charset="0"/>
                <a:ea typeface="Aptos" panose="020B0004020202020204" pitchFamily="34" charset="0"/>
              </a:rPr>
              <a:t> we were reconciled to God through the death of His Son, much more, having been reconciled, we shall be saved by His life.”</a:t>
            </a:r>
            <a:r>
              <a:rPr lang="en-US" sz="4800" dirty="0">
                <a:effectLst/>
                <a:latin typeface="Times New Roman" panose="02020603050405020304" pitchFamily="18" charset="0"/>
                <a:ea typeface="Aptos" panose="020B0004020202020204" pitchFamily="34" charset="0"/>
              </a:rPr>
              <a:t> </a:t>
            </a:r>
            <a:endParaRPr lang="en-US" sz="48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26804932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42E4EDC-FDAC-C5E9-936B-96BD2D66BA1A}"/>
              </a:ext>
            </a:extLst>
          </p:cNvPr>
          <p:cNvSpPr>
            <a:spLocks noGrp="1"/>
          </p:cNvSpPr>
          <p:nvPr>
            <p:ph idx="1"/>
          </p:nvPr>
        </p:nvSpPr>
        <p:spPr>
          <a:xfrm>
            <a:off x="838200" y="484816"/>
            <a:ext cx="10515600" cy="5692147"/>
          </a:xfrm>
        </p:spPr>
        <p:txBody>
          <a:bodyPr>
            <a:noAutofit/>
          </a:bodyPr>
          <a:lstStyle/>
          <a:p>
            <a:pPr marL="0" indent="0">
              <a:buNone/>
            </a:pPr>
            <a:r>
              <a:rPr lang="en-US" sz="4800" dirty="0">
                <a:latin typeface="Calibri" panose="020F0502020204030204" pitchFamily="34" charset="0"/>
                <a:ea typeface="Calibri" panose="020F0502020204030204" pitchFamily="34" charset="0"/>
                <a:cs typeface="Calibri" panose="020F0502020204030204" pitchFamily="34" charset="0"/>
              </a:rPr>
              <a:t>1 Peter 4:15-16</a:t>
            </a:r>
          </a:p>
          <a:p>
            <a:pPr marL="0" indent="0">
              <a:buNone/>
            </a:pPr>
            <a:r>
              <a:rPr lang="en-US" sz="4800" b="1" i="1" dirty="0">
                <a:effectLst/>
                <a:latin typeface="Times New Roman" panose="02020603050405020304" pitchFamily="18" charset="0"/>
                <a:ea typeface="Aptos" panose="020B0004020202020204" pitchFamily="34" charset="0"/>
              </a:rPr>
              <a:t>“But let none of you suffer as a murderer, a thief, an evildoer, or as a busybody in other people’s matters.  </a:t>
            </a:r>
            <a:r>
              <a:rPr lang="en-US" sz="4800" b="1" i="1" dirty="0">
                <a:solidFill>
                  <a:srgbClr val="FF0000"/>
                </a:solidFill>
                <a:effectLst/>
                <a:latin typeface="Times New Roman" panose="02020603050405020304" pitchFamily="18" charset="0"/>
                <a:ea typeface="Aptos" panose="020B0004020202020204" pitchFamily="34" charset="0"/>
              </a:rPr>
              <a:t>Yet if </a:t>
            </a:r>
            <a:r>
              <a:rPr lang="en-US" sz="4800" b="1" i="1" dirty="0">
                <a:effectLst/>
                <a:latin typeface="Times New Roman" panose="02020603050405020304" pitchFamily="18" charset="0"/>
                <a:ea typeface="Aptos" panose="020B0004020202020204" pitchFamily="34" charset="0"/>
              </a:rPr>
              <a:t>anyone suffers as a Christian, let him not be ashamed, but let him glorify God in this matter.”</a:t>
            </a:r>
            <a:r>
              <a:rPr lang="en-US" sz="4800" dirty="0">
                <a:effectLst/>
                <a:latin typeface="Times New Roman" panose="02020603050405020304" pitchFamily="18" charset="0"/>
                <a:ea typeface="Aptos" panose="020B0004020202020204" pitchFamily="34" charset="0"/>
              </a:rPr>
              <a:t> </a:t>
            </a:r>
            <a:endParaRPr lang="en-US" sz="48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89820881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42E4EDC-FDAC-C5E9-936B-96BD2D66BA1A}"/>
              </a:ext>
            </a:extLst>
          </p:cNvPr>
          <p:cNvSpPr>
            <a:spLocks noGrp="1"/>
          </p:cNvSpPr>
          <p:nvPr>
            <p:ph idx="1"/>
          </p:nvPr>
        </p:nvSpPr>
        <p:spPr>
          <a:xfrm>
            <a:off x="838200" y="484816"/>
            <a:ext cx="10515600" cy="5692147"/>
          </a:xfrm>
        </p:spPr>
        <p:txBody>
          <a:bodyPr>
            <a:noAutofit/>
          </a:bodyPr>
          <a:lstStyle/>
          <a:p>
            <a:pPr marL="0" indent="0">
              <a:buNone/>
            </a:pPr>
            <a:r>
              <a:rPr lang="en-US" sz="4800" dirty="0">
                <a:latin typeface="Calibri" panose="020F0502020204030204" pitchFamily="34" charset="0"/>
                <a:ea typeface="Calibri" panose="020F0502020204030204" pitchFamily="34" charset="0"/>
                <a:cs typeface="Calibri" panose="020F0502020204030204" pitchFamily="34" charset="0"/>
              </a:rPr>
              <a:t>1 Peter 4:15-16</a:t>
            </a:r>
          </a:p>
          <a:p>
            <a:pPr marL="0" indent="0">
              <a:buNone/>
            </a:pPr>
            <a:r>
              <a:rPr lang="en-US" sz="4800" b="1" i="1" dirty="0">
                <a:effectLst/>
                <a:latin typeface="Times New Roman" panose="02020603050405020304" pitchFamily="18" charset="0"/>
                <a:ea typeface="Aptos" panose="020B0004020202020204" pitchFamily="34" charset="0"/>
              </a:rPr>
              <a:t>“But let none of you suffer as a murderer, a thief, an evildoer, or as a busybody in other people’s matters.  </a:t>
            </a:r>
            <a:r>
              <a:rPr lang="en-US" sz="4800" b="1" i="1" dirty="0">
                <a:solidFill>
                  <a:srgbClr val="FF0000"/>
                </a:solidFill>
                <a:effectLst/>
                <a:latin typeface="Times New Roman" panose="02020603050405020304" pitchFamily="18" charset="0"/>
                <a:ea typeface="Aptos" panose="020B0004020202020204" pitchFamily="34" charset="0"/>
              </a:rPr>
              <a:t>Yet if anyone suffers as a Christian, let him not be ashamed, but let him glorify God in this matter</a:t>
            </a:r>
            <a:r>
              <a:rPr lang="en-US" sz="4800" b="1" i="1" dirty="0">
                <a:effectLst/>
                <a:latin typeface="Times New Roman" panose="02020603050405020304" pitchFamily="18" charset="0"/>
                <a:ea typeface="Aptos" panose="020B0004020202020204" pitchFamily="34" charset="0"/>
              </a:rPr>
              <a:t>.”</a:t>
            </a:r>
            <a:r>
              <a:rPr lang="en-US" sz="4800" dirty="0">
                <a:effectLst/>
                <a:latin typeface="Times New Roman" panose="02020603050405020304" pitchFamily="18" charset="0"/>
                <a:ea typeface="Aptos" panose="020B0004020202020204" pitchFamily="34" charset="0"/>
              </a:rPr>
              <a:t> </a:t>
            </a:r>
            <a:endParaRPr lang="en-US" sz="48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36877290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42E4EDC-FDAC-C5E9-936B-96BD2D66BA1A}"/>
              </a:ext>
            </a:extLst>
          </p:cNvPr>
          <p:cNvSpPr>
            <a:spLocks noGrp="1"/>
          </p:cNvSpPr>
          <p:nvPr>
            <p:ph idx="1"/>
          </p:nvPr>
        </p:nvSpPr>
        <p:spPr>
          <a:xfrm>
            <a:off x="838200" y="484816"/>
            <a:ext cx="10515600" cy="5692147"/>
          </a:xfrm>
        </p:spPr>
        <p:txBody>
          <a:bodyPr>
            <a:normAutofit/>
          </a:bodyPr>
          <a:lstStyle/>
          <a:p>
            <a:pPr marL="0" indent="0">
              <a:buNone/>
            </a:pPr>
            <a:r>
              <a:rPr lang="en-US" sz="4400" dirty="0">
                <a:latin typeface="Calibri" panose="020F0502020204030204" pitchFamily="34" charset="0"/>
                <a:ea typeface="Calibri" panose="020F0502020204030204" pitchFamily="34" charset="0"/>
                <a:cs typeface="Calibri" panose="020F0502020204030204" pitchFamily="34" charset="0"/>
              </a:rPr>
              <a:t>2 Thessalonians 1:4-5</a:t>
            </a:r>
          </a:p>
          <a:p>
            <a:pPr marL="0" indent="0">
              <a:buNone/>
            </a:pPr>
            <a:r>
              <a:rPr lang="en-US" sz="4400" b="1" i="1" dirty="0">
                <a:effectLst/>
                <a:latin typeface="Times New Roman" panose="02020603050405020304" pitchFamily="18" charset="0"/>
                <a:ea typeface="Aptos" panose="020B0004020202020204" pitchFamily="34" charset="0"/>
              </a:rPr>
              <a:t>“… so that we ourselves boast of you among the churches of God for your patience and faith in all your persecutions and tribulations that you endure, which is manifest evidence of the righteous judgment of God, that you may be counted worthy of the kingdom of God, for which you also suffer …”.</a:t>
            </a:r>
            <a:r>
              <a:rPr lang="en-US" sz="4400" dirty="0">
                <a:effectLst/>
                <a:latin typeface="Times New Roman" panose="02020603050405020304" pitchFamily="18" charset="0"/>
                <a:ea typeface="Aptos" panose="020B0004020202020204" pitchFamily="34" charset="0"/>
              </a:rPr>
              <a:t> </a:t>
            </a:r>
            <a:endParaRPr lang="en-US" sz="44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9336506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42E4EDC-FDAC-C5E9-936B-96BD2D66BA1A}"/>
              </a:ext>
            </a:extLst>
          </p:cNvPr>
          <p:cNvSpPr>
            <a:spLocks noGrp="1"/>
          </p:cNvSpPr>
          <p:nvPr>
            <p:ph idx="1"/>
          </p:nvPr>
        </p:nvSpPr>
        <p:spPr>
          <a:xfrm>
            <a:off x="838200" y="484816"/>
            <a:ext cx="10515600" cy="5692147"/>
          </a:xfrm>
        </p:spPr>
        <p:txBody>
          <a:bodyPr>
            <a:normAutofit/>
          </a:bodyPr>
          <a:lstStyle/>
          <a:p>
            <a:pPr marL="0" indent="0" algn="ctr">
              <a:buNone/>
            </a:pPr>
            <a:endParaRPr lang="en-US" sz="4800" dirty="0">
              <a:latin typeface="Calibri" panose="020F0502020204030204" pitchFamily="34" charset="0"/>
              <a:ea typeface="Calibri" panose="020F0502020204030204" pitchFamily="34" charset="0"/>
              <a:cs typeface="Calibri" panose="020F0502020204030204" pitchFamily="34" charset="0"/>
            </a:endParaRPr>
          </a:p>
          <a:p>
            <a:pPr marL="0" indent="0" algn="ctr">
              <a:buNone/>
            </a:pPr>
            <a:endParaRPr lang="en-US" sz="2000" dirty="0">
              <a:latin typeface="Calibri" panose="020F0502020204030204" pitchFamily="34" charset="0"/>
              <a:ea typeface="Calibri" panose="020F0502020204030204" pitchFamily="34" charset="0"/>
              <a:cs typeface="Calibri" panose="020F0502020204030204" pitchFamily="34" charset="0"/>
            </a:endParaRPr>
          </a:p>
          <a:p>
            <a:pPr marL="0" indent="0" algn="ctr">
              <a:buNone/>
            </a:pPr>
            <a:r>
              <a:rPr lang="en-US" sz="5400" dirty="0">
                <a:latin typeface="Calibri" panose="020F0502020204030204" pitchFamily="34" charset="0"/>
                <a:ea typeface="Calibri" panose="020F0502020204030204" pitchFamily="34" charset="0"/>
                <a:cs typeface="Calibri" panose="020F0502020204030204" pitchFamily="34" charset="0"/>
              </a:rPr>
              <a:t>The issue of whether pastors themselves can have experienced divorce and remarriage is a hot-button issue in many churches.  </a:t>
            </a:r>
          </a:p>
        </p:txBody>
      </p:sp>
    </p:spTree>
    <p:extLst>
      <p:ext uri="{BB962C8B-B14F-4D97-AF65-F5344CB8AC3E}">
        <p14:creationId xmlns:p14="http://schemas.microsoft.com/office/powerpoint/2010/main" val="21041992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42E4EDC-FDAC-C5E9-936B-96BD2D66BA1A}"/>
              </a:ext>
            </a:extLst>
          </p:cNvPr>
          <p:cNvSpPr>
            <a:spLocks noGrp="1"/>
          </p:cNvSpPr>
          <p:nvPr>
            <p:ph idx="1"/>
          </p:nvPr>
        </p:nvSpPr>
        <p:spPr>
          <a:xfrm>
            <a:off x="606224" y="484816"/>
            <a:ext cx="10979552" cy="5692147"/>
          </a:xfrm>
        </p:spPr>
        <p:txBody>
          <a:bodyPr>
            <a:normAutofit/>
          </a:bodyPr>
          <a:lstStyle/>
          <a:p>
            <a:pPr marL="0" indent="0">
              <a:buNone/>
            </a:pPr>
            <a:endParaRPr lang="en-US" sz="4800" dirty="0">
              <a:latin typeface="Calibri" panose="020F0502020204030204" pitchFamily="34" charset="0"/>
              <a:ea typeface="Calibri" panose="020F0502020204030204" pitchFamily="34" charset="0"/>
              <a:cs typeface="Calibri" panose="020F0502020204030204" pitchFamily="34" charset="0"/>
            </a:endParaRPr>
          </a:p>
          <a:p>
            <a:pPr marL="0" indent="0">
              <a:buNone/>
            </a:pPr>
            <a:endParaRPr lang="en-US" dirty="0">
              <a:latin typeface="Calibri" panose="020F0502020204030204" pitchFamily="34" charset="0"/>
              <a:ea typeface="Calibri" panose="020F0502020204030204" pitchFamily="34" charset="0"/>
              <a:cs typeface="Calibri" panose="020F0502020204030204" pitchFamily="34" charset="0"/>
            </a:endParaRPr>
          </a:p>
          <a:p>
            <a:pPr marL="0" indent="0">
              <a:buNone/>
            </a:pPr>
            <a:r>
              <a:rPr lang="en-US" sz="4800" dirty="0">
                <a:latin typeface="Calibri" panose="020F0502020204030204" pitchFamily="34" charset="0"/>
                <a:ea typeface="Calibri" panose="020F0502020204030204" pitchFamily="34" charset="0"/>
                <a:cs typeface="Calibri" panose="020F0502020204030204" pitchFamily="34" charset="0"/>
              </a:rPr>
              <a:t>1 Timothy 3:2</a:t>
            </a:r>
          </a:p>
          <a:p>
            <a:pPr marL="0" indent="0">
              <a:buNone/>
            </a:pPr>
            <a:r>
              <a:rPr lang="en-US" sz="4800" b="1" i="1" dirty="0">
                <a:effectLst/>
                <a:latin typeface="Times New Roman" panose="02020603050405020304" pitchFamily="18" charset="0"/>
                <a:ea typeface="Aptos" panose="020B0004020202020204" pitchFamily="34" charset="0"/>
              </a:rPr>
              <a:t>“A bishop then must be blameless, the husband of one wife, temperate, soberminded, of good behavior, hospitable, able to teach …”.</a:t>
            </a:r>
            <a:r>
              <a:rPr lang="en-US" sz="4800" dirty="0">
                <a:effectLst/>
                <a:latin typeface="Times New Roman" panose="02020603050405020304" pitchFamily="18" charset="0"/>
                <a:ea typeface="Aptos" panose="020B0004020202020204" pitchFamily="34" charset="0"/>
              </a:rPr>
              <a:t> </a:t>
            </a:r>
            <a:endParaRPr lang="en-US" sz="48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7125394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42E4EDC-FDAC-C5E9-936B-96BD2D66BA1A}"/>
              </a:ext>
            </a:extLst>
          </p:cNvPr>
          <p:cNvSpPr>
            <a:spLocks noGrp="1"/>
          </p:cNvSpPr>
          <p:nvPr>
            <p:ph idx="1"/>
          </p:nvPr>
        </p:nvSpPr>
        <p:spPr>
          <a:xfrm>
            <a:off x="606224" y="484816"/>
            <a:ext cx="10979552" cy="5692147"/>
          </a:xfrm>
        </p:spPr>
        <p:txBody>
          <a:bodyPr>
            <a:normAutofit/>
          </a:bodyPr>
          <a:lstStyle/>
          <a:p>
            <a:pPr marL="0" indent="0">
              <a:buNone/>
            </a:pPr>
            <a:endParaRPr lang="en-US" sz="4800" dirty="0">
              <a:latin typeface="Calibri" panose="020F0502020204030204" pitchFamily="34" charset="0"/>
              <a:ea typeface="Calibri" panose="020F0502020204030204" pitchFamily="34" charset="0"/>
              <a:cs typeface="Calibri" panose="020F0502020204030204" pitchFamily="34" charset="0"/>
            </a:endParaRPr>
          </a:p>
          <a:p>
            <a:pPr marL="0" indent="0">
              <a:buNone/>
            </a:pPr>
            <a:endParaRPr lang="en-US" dirty="0">
              <a:latin typeface="Calibri" panose="020F0502020204030204" pitchFamily="34" charset="0"/>
              <a:ea typeface="Calibri" panose="020F0502020204030204" pitchFamily="34" charset="0"/>
              <a:cs typeface="Calibri" panose="020F0502020204030204" pitchFamily="34" charset="0"/>
            </a:endParaRPr>
          </a:p>
          <a:p>
            <a:pPr marL="0" indent="0">
              <a:buNone/>
            </a:pPr>
            <a:r>
              <a:rPr lang="en-US" sz="4800" dirty="0">
                <a:latin typeface="Calibri" panose="020F0502020204030204" pitchFamily="34" charset="0"/>
                <a:ea typeface="Calibri" panose="020F0502020204030204" pitchFamily="34" charset="0"/>
                <a:cs typeface="Calibri" panose="020F0502020204030204" pitchFamily="34" charset="0"/>
              </a:rPr>
              <a:t>1 Timothy 3:2</a:t>
            </a:r>
          </a:p>
          <a:p>
            <a:pPr marL="0" indent="0">
              <a:buNone/>
            </a:pPr>
            <a:r>
              <a:rPr lang="en-US" sz="4800" b="1" i="1" dirty="0">
                <a:effectLst/>
                <a:latin typeface="Times New Roman" panose="02020603050405020304" pitchFamily="18" charset="0"/>
                <a:ea typeface="Aptos" panose="020B0004020202020204" pitchFamily="34" charset="0"/>
              </a:rPr>
              <a:t>“A bishop then must be blameless, </a:t>
            </a:r>
            <a:r>
              <a:rPr lang="en-US" sz="4800" b="1" i="1" dirty="0">
                <a:solidFill>
                  <a:srgbClr val="FF0000"/>
                </a:solidFill>
                <a:effectLst/>
                <a:latin typeface="Times New Roman" panose="02020603050405020304" pitchFamily="18" charset="0"/>
                <a:ea typeface="Aptos" panose="020B0004020202020204" pitchFamily="34" charset="0"/>
              </a:rPr>
              <a:t>the husband of one wife</a:t>
            </a:r>
            <a:r>
              <a:rPr lang="en-US" sz="4800" b="1" i="1" dirty="0">
                <a:effectLst/>
                <a:latin typeface="Times New Roman" panose="02020603050405020304" pitchFamily="18" charset="0"/>
                <a:ea typeface="Aptos" panose="020B0004020202020204" pitchFamily="34" charset="0"/>
              </a:rPr>
              <a:t>, temperate, soberminded, of good behavior, hospitable, able to teach …”.</a:t>
            </a:r>
            <a:r>
              <a:rPr lang="en-US" sz="4800" dirty="0">
                <a:effectLst/>
                <a:latin typeface="Times New Roman" panose="02020603050405020304" pitchFamily="18" charset="0"/>
                <a:ea typeface="Aptos" panose="020B0004020202020204" pitchFamily="34" charset="0"/>
              </a:rPr>
              <a:t> </a:t>
            </a:r>
            <a:endParaRPr lang="en-US" sz="48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7866332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1604C1-86CD-E1DE-0F00-DB4F00181BE6}"/>
              </a:ext>
            </a:extLst>
          </p:cNvPr>
          <p:cNvSpPr>
            <a:spLocks noGrp="1"/>
          </p:cNvSpPr>
          <p:nvPr>
            <p:ph type="title"/>
          </p:nvPr>
        </p:nvSpPr>
        <p:spPr/>
        <p:txBody>
          <a:bodyPr>
            <a:normAutofit/>
          </a:bodyPr>
          <a:lstStyle/>
          <a:p>
            <a:r>
              <a:rPr lang="en-US" sz="6000" dirty="0"/>
              <a:t>The Two Interpretations … </a:t>
            </a:r>
          </a:p>
        </p:txBody>
      </p:sp>
    </p:spTree>
    <p:extLst>
      <p:ext uri="{BB962C8B-B14F-4D97-AF65-F5344CB8AC3E}">
        <p14:creationId xmlns:p14="http://schemas.microsoft.com/office/powerpoint/2010/main" val="25781915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1604C1-86CD-E1DE-0F00-DB4F00181BE6}"/>
              </a:ext>
            </a:extLst>
          </p:cNvPr>
          <p:cNvSpPr>
            <a:spLocks noGrp="1"/>
          </p:cNvSpPr>
          <p:nvPr>
            <p:ph type="title"/>
          </p:nvPr>
        </p:nvSpPr>
        <p:spPr/>
        <p:txBody>
          <a:bodyPr>
            <a:normAutofit/>
          </a:bodyPr>
          <a:lstStyle/>
          <a:p>
            <a:r>
              <a:rPr lang="en-US" sz="6000" dirty="0"/>
              <a:t>The Two Interpretations … </a:t>
            </a:r>
          </a:p>
        </p:txBody>
      </p:sp>
      <p:sp>
        <p:nvSpPr>
          <p:cNvPr id="3" name="Content Placeholder 2">
            <a:extLst>
              <a:ext uri="{FF2B5EF4-FFF2-40B4-BE49-F238E27FC236}">
                <a16:creationId xmlns:a16="http://schemas.microsoft.com/office/drawing/2014/main" id="{0DB3087C-98A1-FF42-A0FE-A8BE9328C0BA}"/>
              </a:ext>
            </a:extLst>
          </p:cNvPr>
          <p:cNvSpPr>
            <a:spLocks noGrp="1"/>
          </p:cNvSpPr>
          <p:nvPr>
            <p:ph idx="1"/>
          </p:nvPr>
        </p:nvSpPr>
        <p:spPr/>
        <p:txBody>
          <a:bodyPr>
            <a:normAutofit/>
          </a:bodyPr>
          <a:lstStyle/>
          <a:p>
            <a:r>
              <a:rPr lang="en-US" sz="5400" dirty="0"/>
              <a:t>A pastor can only have one wife ever … NO EXCEPTIONS!!!</a:t>
            </a:r>
          </a:p>
        </p:txBody>
      </p:sp>
    </p:spTree>
    <p:extLst>
      <p:ext uri="{BB962C8B-B14F-4D97-AF65-F5344CB8AC3E}">
        <p14:creationId xmlns:p14="http://schemas.microsoft.com/office/powerpoint/2010/main" val="33779287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1604C1-86CD-E1DE-0F00-DB4F00181BE6}"/>
              </a:ext>
            </a:extLst>
          </p:cNvPr>
          <p:cNvSpPr>
            <a:spLocks noGrp="1"/>
          </p:cNvSpPr>
          <p:nvPr>
            <p:ph type="title"/>
          </p:nvPr>
        </p:nvSpPr>
        <p:spPr/>
        <p:txBody>
          <a:bodyPr>
            <a:normAutofit/>
          </a:bodyPr>
          <a:lstStyle/>
          <a:p>
            <a:r>
              <a:rPr lang="en-US" sz="6000" dirty="0"/>
              <a:t>The Two Interpretations … </a:t>
            </a:r>
          </a:p>
        </p:txBody>
      </p:sp>
      <p:sp>
        <p:nvSpPr>
          <p:cNvPr id="3" name="Content Placeholder 2">
            <a:extLst>
              <a:ext uri="{FF2B5EF4-FFF2-40B4-BE49-F238E27FC236}">
                <a16:creationId xmlns:a16="http://schemas.microsoft.com/office/drawing/2014/main" id="{0DB3087C-98A1-FF42-A0FE-A8BE9328C0BA}"/>
              </a:ext>
            </a:extLst>
          </p:cNvPr>
          <p:cNvSpPr>
            <a:spLocks noGrp="1"/>
          </p:cNvSpPr>
          <p:nvPr>
            <p:ph idx="1"/>
          </p:nvPr>
        </p:nvSpPr>
        <p:spPr/>
        <p:txBody>
          <a:bodyPr>
            <a:normAutofit/>
          </a:bodyPr>
          <a:lstStyle/>
          <a:p>
            <a:r>
              <a:rPr lang="en-US" sz="5400" dirty="0"/>
              <a:t>A pastor can only have one wife ever … NO EXCEPTIONS!!!</a:t>
            </a:r>
          </a:p>
          <a:p>
            <a:r>
              <a:rPr lang="en-US" sz="5400" dirty="0"/>
              <a:t>The Scripture is equivalent in description to “</a:t>
            </a:r>
            <a:r>
              <a:rPr lang="en-US" sz="5400" i="1" dirty="0">
                <a:latin typeface="Times New Roman" panose="02020603050405020304" pitchFamily="18" charset="0"/>
                <a:cs typeface="Times New Roman" panose="02020603050405020304" pitchFamily="18" charset="0"/>
              </a:rPr>
              <a:t>a one-woman man</a:t>
            </a:r>
            <a:r>
              <a:rPr lang="en-US" sz="5400" dirty="0"/>
              <a:t>”</a:t>
            </a:r>
          </a:p>
        </p:txBody>
      </p:sp>
    </p:spTree>
    <p:extLst>
      <p:ext uri="{BB962C8B-B14F-4D97-AF65-F5344CB8AC3E}">
        <p14:creationId xmlns:p14="http://schemas.microsoft.com/office/powerpoint/2010/main" val="235777584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59</TotalTime>
  <Words>1476</Words>
  <Application>Microsoft Office PowerPoint</Application>
  <PresentationFormat>Widescreen</PresentationFormat>
  <Paragraphs>78</Paragraphs>
  <Slides>32</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32</vt:i4>
      </vt:variant>
    </vt:vector>
  </HeadingPairs>
  <TitlesOfParts>
    <vt:vector size="38" baseType="lpstr">
      <vt:lpstr>Aptos</vt:lpstr>
      <vt:lpstr>Aptos Display</vt:lpstr>
      <vt:lpstr>Arial</vt:lpstr>
      <vt:lpstr>Calibri</vt:lpstr>
      <vt:lpstr>Times New Roman</vt:lpstr>
      <vt:lpstr>Office Theme</vt:lpstr>
      <vt:lpstr>Second Thessalonians</vt:lpstr>
      <vt:lpstr>PowerPoint Presentation</vt:lpstr>
      <vt:lpstr>PowerPoint Presentation</vt:lpstr>
      <vt:lpstr>PowerPoint Presentation</vt:lpstr>
      <vt:lpstr>PowerPoint Presentation</vt:lpstr>
      <vt:lpstr>PowerPoint Presentation</vt:lpstr>
      <vt:lpstr>The Two Interpretations … </vt:lpstr>
      <vt:lpstr>The Two Interpretations … </vt:lpstr>
      <vt:lpstr>The Two Interpretations …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Kenneth Stearns</dc:creator>
  <cp:lastModifiedBy>Kenneth Stearns</cp:lastModifiedBy>
  <cp:revision>1</cp:revision>
  <dcterms:created xsi:type="dcterms:W3CDTF">2024-07-28T00:04:11Z</dcterms:created>
  <dcterms:modified xsi:type="dcterms:W3CDTF">2024-07-28T01:03:52Z</dcterms:modified>
</cp:coreProperties>
</file>