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70F6C-DCAC-6D4B-C4E6-C31694E4F4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C80EDB-3905-0AAD-F9FD-BB51B014EE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B056F1-3BAB-250B-FEFE-2EA85D203EF2}"/>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5" name="Footer Placeholder 4">
            <a:extLst>
              <a:ext uri="{FF2B5EF4-FFF2-40B4-BE49-F238E27FC236}">
                <a16:creationId xmlns:a16="http://schemas.microsoft.com/office/drawing/2014/main" id="{A31F5C96-69DF-42A1-6A46-6E9421E08A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81024-F942-6FA1-1548-0B5258502FBA}"/>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26360521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20395-195B-F704-9663-23A0B41466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F08B23-E6AD-FC49-EC88-894A53E789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DA58B5-648E-C7C7-CF0D-4F0878AB2254}"/>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5" name="Footer Placeholder 4">
            <a:extLst>
              <a:ext uri="{FF2B5EF4-FFF2-40B4-BE49-F238E27FC236}">
                <a16:creationId xmlns:a16="http://schemas.microsoft.com/office/drawing/2014/main" id="{3296DF36-C122-07E9-DE14-A68FA7E4C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A7249-DAC2-28BC-8836-C0698B2F60EA}"/>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149765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66149-F862-F9C3-D296-DF779D9A7A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46C33B-14CC-56B5-6F8C-B3FC6CB217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53562-68F7-1833-174D-30C176D54111}"/>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5" name="Footer Placeholder 4">
            <a:extLst>
              <a:ext uri="{FF2B5EF4-FFF2-40B4-BE49-F238E27FC236}">
                <a16:creationId xmlns:a16="http://schemas.microsoft.com/office/drawing/2014/main" id="{251641A8-120A-B77B-6EA4-6D6854AFB3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BCC1D-CB32-901F-7DF9-688344B0F3ED}"/>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139523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EF636-CF8F-3499-538D-2F3A78BFE2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2919C9-715A-8EF5-1F4C-B0827BEA80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C499FD-06A7-01C3-9694-A4A1B6B6AD7E}"/>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5" name="Footer Placeholder 4">
            <a:extLst>
              <a:ext uri="{FF2B5EF4-FFF2-40B4-BE49-F238E27FC236}">
                <a16:creationId xmlns:a16="http://schemas.microsoft.com/office/drawing/2014/main" id="{98994519-A97D-9608-B569-E3234FC2B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D6744-EA06-DB41-6B80-7116C2A1295A}"/>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194815631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306CA-020E-8F9B-451A-1511754D37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67462E-3403-E3D6-7852-A68720CB91A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4B6EB5-2574-033E-F782-0EC0C3733BCF}"/>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5" name="Footer Placeholder 4">
            <a:extLst>
              <a:ext uri="{FF2B5EF4-FFF2-40B4-BE49-F238E27FC236}">
                <a16:creationId xmlns:a16="http://schemas.microsoft.com/office/drawing/2014/main" id="{52A582B4-1E4E-8D2C-19AA-7F9AC6C42F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A8EC7-8BB1-D090-9265-16F6430C8025}"/>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91788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508C-A2C5-1C4D-701B-70B62BF44F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32804F-F6D7-8D9E-7E86-83AAC13EC8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49469-6640-77DC-EB7E-E0BF3CBFC8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AECC9D-7864-8390-1B70-B10BF8716A31}"/>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6" name="Footer Placeholder 5">
            <a:extLst>
              <a:ext uri="{FF2B5EF4-FFF2-40B4-BE49-F238E27FC236}">
                <a16:creationId xmlns:a16="http://schemas.microsoft.com/office/drawing/2014/main" id="{8F746A25-788E-A0C8-AFB6-3BDE7FD69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3B8F7C-BFE5-011C-B2CF-808C21D88B87}"/>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212831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E575B-3096-2A2D-7AE3-C9C07DD4B6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AB8131-BDB1-028A-2C32-0827BC2072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C16A66-DB49-99B5-3351-133662F1A7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383781-A7C1-C240-365E-44A3A95DEB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8D9EF5-5901-45D5-45AA-389D8EC980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A0FCE-A8B9-8B3D-9F1D-59393F36230C}"/>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8" name="Footer Placeholder 7">
            <a:extLst>
              <a:ext uri="{FF2B5EF4-FFF2-40B4-BE49-F238E27FC236}">
                <a16:creationId xmlns:a16="http://schemas.microsoft.com/office/drawing/2014/main" id="{32381E25-6634-CAEA-EE6D-9C073FE0D5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BF690F-5B2C-E297-1351-EB600399980A}"/>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323792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83658-A82A-79F6-A5FA-EC70AF9E49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57F199-5133-F23F-FF27-D01150E93CC8}"/>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4" name="Footer Placeholder 3">
            <a:extLst>
              <a:ext uri="{FF2B5EF4-FFF2-40B4-BE49-F238E27FC236}">
                <a16:creationId xmlns:a16="http://schemas.microsoft.com/office/drawing/2014/main" id="{4273C272-B9D8-6479-55F6-85AD180688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4C0DE4-E940-6D7E-E3CE-DAB7FFB6B190}"/>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3255325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2FFB2F-6D38-82B3-B016-CF1AFE5517C9}"/>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3" name="Footer Placeholder 2">
            <a:extLst>
              <a:ext uri="{FF2B5EF4-FFF2-40B4-BE49-F238E27FC236}">
                <a16:creationId xmlns:a16="http://schemas.microsoft.com/office/drawing/2014/main" id="{17D45EDC-1EB4-12BE-53DA-94C2F735F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9036D4-D114-5FD0-9B0F-AE47DF4AFB80}"/>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70880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A038-F191-BA5E-BE9C-08415B752F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736CC8-6B9D-374E-9082-F3FA7AB503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5751AC-CE35-2BED-4A2F-131DEDD0F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1F888E-D5B4-092D-8141-A1AA9F21046F}"/>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6" name="Footer Placeholder 5">
            <a:extLst>
              <a:ext uri="{FF2B5EF4-FFF2-40B4-BE49-F238E27FC236}">
                <a16:creationId xmlns:a16="http://schemas.microsoft.com/office/drawing/2014/main" id="{17F2B87D-24FE-A376-E954-54E41793E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8FB309-FD2D-C724-31BE-6C4BDAF571C3}"/>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195434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545CA-CBD8-48C0-83F0-745B544032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6EC782-2F8B-2F01-7C29-FE94B46FA6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657F84-8354-B956-6BD6-6653283CF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9E2F6C-0B68-039B-C2DF-4743E00A98E7}"/>
              </a:ext>
            </a:extLst>
          </p:cNvPr>
          <p:cNvSpPr>
            <a:spLocks noGrp="1"/>
          </p:cNvSpPr>
          <p:nvPr>
            <p:ph type="dt" sz="half" idx="10"/>
          </p:nvPr>
        </p:nvSpPr>
        <p:spPr/>
        <p:txBody>
          <a:bodyPr/>
          <a:lstStyle/>
          <a:p>
            <a:fld id="{73F76B1F-82E1-488D-B909-CA53DB442A17}" type="datetimeFigureOut">
              <a:rPr lang="en-US" smtClean="0"/>
              <a:t>4/27/2024</a:t>
            </a:fld>
            <a:endParaRPr lang="en-US"/>
          </a:p>
        </p:txBody>
      </p:sp>
      <p:sp>
        <p:nvSpPr>
          <p:cNvPr id="6" name="Footer Placeholder 5">
            <a:extLst>
              <a:ext uri="{FF2B5EF4-FFF2-40B4-BE49-F238E27FC236}">
                <a16:creationId xmlns:a16="http://schemas.microsoft.com/office/drawing/2014/main" id="{5B0DEE0F-B04F-18EC-C4F8-B12BA4D60E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9650A1-AB09-2376-8E9B-138A2FCB8D98}"/>
              </a:ext>
            </a:extLst>
          </p:cNvPr>
          <p:cNvSpPr>
            <a:spLocks noGrp="1"/>
          </p:cNvSpPr>
          <p:nvPr>
            <p:ph type="sldNum" sz="quarter" idx="12"/>
          </p:nvPr>
        </p:nvSpPr>
        <p:spPr/>
        <p:txBody>
          <a:bodyPr/>
          <a:lstStyle/>
          <a:p>
            <a:fld id="{7AFF0B62-3E18-4ACF-8034-2E00CA262134}" type="slidenum">
              <a:rPr lang="en-US" smtClean="0"/>
              <a:t>‹#›</a:t>
            </a:fld>
            <a:endParaRPr lang="en-US"/>
          </a:p>
        </p:txBody>
      </p:sp>
    </p:spTree>
    <p:extLst>
      <p:ext uri="{BB962C8B-B14F-4D97-AF65-F5344CB8AC3E}">
        <p14:creationId xmlns:p14="http://schemas.microsoft.com/office/powerpoint/2010/main" val="3778392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CC633B-0394-2CFB-A84A-594CE3169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31755B-C607-C32E-EB0C-2E0E159A4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E5985-F91C-92C8-64E7-209062D8AA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3F76B1F-82E1-488D-B909-CA53DB442A17}" type="datetimeFigureOut">
              <a:rPr lang="en-US" smtClean="0"/>
              <a:t>4/27/2024</a:t>
            </a:fld>
            <a:endParaRPr lang="en-US"/>
          </a:p>
        </p:txBody>
      </p:sp>
      <p:sp>
        <p:nvSpPr>
          <p:cNvPr id="5" name="Footer Placeholder 4">
            <a:extLst>
              <a:ext uri="{FF2B5EF4-FFF2-40B4-BE49-F238E27FC236}">
                <a16:creationId xmlns:a16="http://schemas.microsoft.com/office/drawing/2014/main" id="{87FD9257-683F-E986-C57D-8EE82E4064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0D3F2DD-C89A-53CF-DD6A-6C67E7BED2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AFF0B62-3E18-4ACF-8034-2E00CA262134}" type="slidenum">
              <a:rPr lang="en-US" smtClean="0"/>
              <a:t>‹#›</a:t>
            </a:fld>
            <a:endParaRPr lang="en-US"/>
          </a:p>
        </p:txBody>
      </p:sp>
    </p:spTree>
    <p:extLst>
      <p:ext uri="{BB962C8B-B14F-4D97-AF65-F5344CB8AC3E}">
        <p14:creationId xmlns:p14="http://schemas.microsoft.com/office/powerpoint/2010/main" val="2110061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62199-E084-FE0C-AA1B-E05209AA7C87}"/>
              </a:ext>
            </a:extLst>
          </p:cNvPr>
          <p:cNvSpPr>
            <a:spLocks noGrp="1"/>
          </p:cNvSpPr>
          <p:nvPr>
            <p:ph type="ctrTitle"/>
          </p:nvPr>
        </p:nvSpPr>
        <p:spPr>
          <a:xfrm>
            <a:off x="1181355" y="2615006"/>
            <a:ext cx="9829289" cy="1627987"/>
          </a:xfrm>
        </p:spPr>
        <p:txBody>
          <a:bodyPr>
            <a:noAutofit/>
          </a:bodyPr>
          <a:lstStyle/>
          <a:p>
            <a:r>
              <a:rPr lang="en-US" sz="9600" b="1" dirty="0"/>
              <a:t>What is Baptism?</a:t>
            </a:r>
          </a:p>
        </p:txBody>
      </p:sp>
    </p:spTree>
    <p:extLst>
      <p:ext uri="{BB962C8B-B14F-4D97-AF65-F5344CB8AC3E}">
        <p14:creationId xmlns:p14="http://schemas.microsoft.com/office/powerpoint/2010/main" val="3294734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r>
              <a:rPr lang="en-US" sz="4000" dirty="0"/>
              <a:t>Matthew 28:19</a:t>
            </a:r>
          </a:p>
          <a:p>
            <a:pPr marL="0" indent="0">
              <a:buNone/>
            </a:pPr>
            <a:r>
              <a:rPr lang="en-US" sz="4000" kern="0" dirty="0">
                <a:effectLst/>
                <a:latin typeface="Times New Roman" panose="02020603050405020304" pitchFamily="18" charset="0"/>
                <a:ea typeface="Times New Roman" panose="02020603050405020304" pitchFamily="18" charset="0"/>
              </a:rPr>
              <a:t>“Go therefore and make disciples of all the nations, baptizing them </a:t>
            </a:r>
            <a:r>
              <a:rPr lang="en-US" sz="4000" kern="0" dirty="0">
                <a:solidFill>
                  <a:srgbClr val="FFFF00"/>
                </a:solidFill>
                <a:effectLst/>
                <a:latin typeface="Times New Roman" panose="02020603050405020304" pitchFamily="18" charset="0"/>
                <a:ea typeface="Times New Roman" panose="02020603050405020304" pitchFamily="18" charset="0"/>
              </a:rPr>
              <a:t>in the name of the Father and the Son and the Holy Spirit</a:t>
            </a:r>
            <a:r>
              <a:rPr lang="en-US" sz="4000" kern="0" dirty="0">
                <a:effectLst/>
                <a:latin typeface="Times New Roman" panose="02020603050405020304" pitchFamily="18" charset="0"/>
                <a:ea typeface="Times New Roman" panose="02020603050405020304" pitchFamily="18" charset="0"/>
              </a:rPr>
              <a:t>, teaching them to observe all that I commanded you …”.</a:t>
            </a:r>
          </a:p>
          <a:p>
            <a:pPr marL="0" indent="0">
              <a:buNone/>
            </a:pPr>
            <a:endParaRPr lang="en-US" sz="4400" kern="0" dirty="0">
              <a:solidFill>
                <a:srgbClr val="42525B"/>
              </a:solidFill>
              <a:latin typeface="Times New Roman" panose="02020603050405020304" pitchFamily="18" charset="0"/>
            </a:endParaRPr>
          </a:p>
          <a:p>
            <a:pPr marL="0" indent="0" algn="ctr">
              <a:buNone/>
            </a:pPr>
            <a:r>
              <a:rPr lang="en-US" sz="4400" i="1" dirty="0"/>
              <a:t>“… baptizing them in the Name …”</a:t>
            </a:r>
          </a:p>
        </p:txBody>
      </p:sp>
    </p:spTree>
    <p:extLst>
      <p:ext uri="{BB962C8B-B14F-4D97-AF65-F5344CB8AC3E}">
        <p14:creationId xmlns:p14="http://schemas.microsoft.com/office/powerpoint/2010/main" val="169170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r>
              <a:rPr lang="en-US" sz="4800" dirty="0"/>
              <a:t>1 Corinthians 6:19-20</a:t>
            </a:r>
          </a:p>
          <a:p>
            <a:pPr marL="0" marR="0" indent="0" fontAlgn="base">
              <a:lnSpc>
                <a:spcPct val="107000"/>
              </a:lnSpc>
              <a:spcBef>
                <a:spcPts val="0"/>
              </a:spcBef>
              <a:spcAft>
                <a:spcPts val="0"/>
              </a:spcAft>
              <a:buNone/>
            </a:pPr>
            <a:r>
              <a:rPr lang="en-US" sz="4800" kern="0" dirty="0">
                <a:effectLst/>
                <a:latin typeface="Times New Roman" panose="02020603050405020304" pitchFamily="18" charset="0"/>
                <a:ea typeface="Times New Roman" panose="02020603050405020304" pitchFamily="18" charset="0"/>
              </a:rPr>
              <a:t>“Or do you not know that your body is the temple of the Holy Spirit who is in you, whom you have from God, and you are not your own?  For you were bought at a price; therefore glorify God in your body and in your spirit, which are God’s.”</a:t>
            </a:r>
            <a:endParaRPr lang="en-US" sz="48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336084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endParaRPr lang="en-US" sz="4800" dirty="0"/>
          </a:p>
          <a:p>
            <a:pPr marL="0" indent="0">
              <a:buNone/>
            </a:pPr>
            <a:r>
              <a:rPr lang="en-US" sz="4800" dirty="0"/>
              <a:t>1 John 1:7</a:t>
            </a:r>
          </a:p>
          <a:p>
            <a:pPr marL="0" marR="0" indent="0" fontAlgn="base">
              <a:lnSpc>
                <a:spcPct val="107000"/>
              </a:lnSpc>
              <a:spcBef>
                <a:spcPts val="0"/>
              </a:spcBef>
              <a:spcAft>
                <a:spcPts val="0"/>
              </a:spcAft>
              <a:buNone/>
            </a:pPr>
            <a:r>
              <a:rPr lang="en-US" sz="4800" kern="0" dirty="0">
                <a:effectLst/>
                <a:latin typeface="Times New Roman" panose="02020603050405020304" pitchFamily="18" charset="0"/>
                <a:ea typeface="Times New Roman" panose="02020603050405020304" pitchFamily="18" charset="0"/>
              </a:rPr>
              <a:t>“… and the blood of Jesus Christ His Son cleanses us from all sin.” </a:t>
            </a:r>
            <a:endParaRPr lang="en-US" sz="48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2582430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endParaRPr lang="en-US" sz="4800" dirty="0"/>
          </a:p>
          <a:p>
            <a:pPr marL="0" indent="0">
              <a:buNone/>
            </a:pPr>
            <a:r>
              <a:rPr lang="en-US" sz="4800" dirty="0"/>
              <a:t>Hebrews 9:22</a:t>
            </a:r>
          </a:p>
          <a:p>
            <a:pPr marL="0" marR="0" indent="0" fontAlgn="base">
              <a:lnSpc>
                <a:spcPct val="107000"/>
              </a:lnSpc>
              <a:spcBef>
                <a:spcPts val="0"/>
              </a:spcBef>
              <a:spcAft>
                <a:spcPts val="0"/>
              </a:spcAft>
              <a:buNone/>
            </a:pPr>
            <a:r>
              <a:rPr lang="en-US" sz="4800" kern="0" dirty="0">
                <a:effectLst/>
                <a:latin typeface="Times New Roman" panose="02020603050405020304" pitchFamily="18" charset="0"/>
                <a:ea typeface="Times New Roman" panose="02020603050405020304" pitchFamily="18" charset="0"/>
              </a:rPr>
              <a:t>“And according to the Law, one may almost say, all things are cleansed with blood, and without shedding of blood there is no forgiveness.” </a:t>
            </a:r>
            <a:endParaRPr lang="en-US" sz="48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25362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endParaRPr lang="en-US" sz="4800" dirty="0"/>
          </a:p>
          <a:p>
            <a:pPr marL="0" indent="0">
              <a:buNone/>
            </a:pPr>
            <a:r>
              <a:rPr lang="en-US" sz="4800" dirty="0"/>
              <a:t>Philippians 3:10</a:t>
            </a:r>
          </a:p>
          <a:p>
            <a:pPr marL="0" marR="0" indent="0" fontAlgn="base">
              <a:lnSpc>
                <a:spcPct val="107000"/>
              </a:lnSpc>
              <a:spcBef>
                <a:spcPts val="0"/>
              </a:spcBef>
              <a:spcAft>
                <a:spcPts val="0"/>
              </a:spcAft>
              <a:buNone/>
            </a:pPr>
            <a:r>
              <a:rPr lang="en-US" sz="4800" kern="0" dirty="0">
                <a:effectLst/>
                <a:latin typeface="Times New Roman" panose="02020603050405020304" pitchFamily="18" charset="0"/>
                <a:ea typeface="Times New Roman" panose="02020603050405020304" pitchFamily="18" charset="0"/>
              </a:rPr>
              <a:t>“…that I may know Him and the power of His resurrection and the fellowship of His sufferings, being conformed to His death.” </a:t>
            </a:r>
            <a:endParaRPr lang="en-US" sz="48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83357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Autofit/>
          </a:bodyPr>
          <a:lstStyle/>
          <a:p>
            <a:pPr marL="0" indent="0">
              <a:buNone/>
            </a:pPr>
            <a:r>
              <a:rPr lang="en-US" sz="4400" dirty="0"/>
              <a:t>Romans 6:3-4</a:t>
            </a:r>
          </a:p>
          <a:p>
            <a:pPr marL="0" marR="0" indent="0" fontAlgn="base">
              <a:lnSpc>
                <a:spcPct val="107000"/>
              </a:lnSpc>
              <a:spcBef>
                <a:spcPts val="0"/>
              </a:spcBef>
              <a:spcAft>
                <a:spcPts val="0"/>
              </a:spcAft>
              <a:buNone/>
            </a:pPr>
            <a:r>
              <a:rPr lang="en-US" sz="4400" kern="0" dirty="0">
                <a:effectLst/>
                <a:latin typeface="Times New Roman" panose="02020603050405020304" pitchFamily="18" charset="0"/>
                <a:ea typeface="Times New Roman" panose="02020603050405020304" pitchFamily="18" charset="0"/>
              </a:rPr>
              <a:t>“Do you not know that all of us who have been baptized into Christ Jesus have been baptized into His death? Therefore we have been buried with Him through baptism into death, so that as Christ was raised from the dead through the glory of the Father, so we too might walk in newness of life.”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756700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Autofit/>
          </a:bodyPr>
          <a:lstStyle/>
          <a:p>
            <a:pPr marL="0" indent="0">
              <a:buNone/>
            </a:pPr>
            <a:r>
              <a:rPr lang="en-US" sz="4400" dirty="0"/>
              <a:t>Romans 6:3-4</a:t>
            </a:r>
          </a:p>
          <a:p>
            <a:pPr marL="0" marR="0" indent="0" fontAlgn="base">
              <a:lnSpc>
                <a:spcPct val="107000"/>
              </a:lnSpc>
              <a:spcBef>
                <a:spcPts val="0"/>
              </a:spcBef>
              <a:spcAft>
                <a:spcPts val="0"/>
              </a:spcAft>
              <a:buNone/>
            </a:pPr>
            <a:r>
              <a:rPr lang="en-US" sz="4400" kern="0" dirty="0">
                <a:effectLst/>
                <a:latin typeface="Times New Roman" panose="02020603050405020304" pitchFamily="18" charset="0"/>
                <a:ea typeface="Times New Roman" panose="02020603050405020304" pitchFamily="18" charset="0"/>
              </a:rPr>
              <a:t>“Do you not know that all of us who have been baptized into Christ Jesus have been baptized into His death? Therefore we have been buried with Him through baptism into death, so that as Christ was raised from the dead through the glory of the Father, </a:t>
            </a:r>
            <a:r>
              <a:rPr lang="en-US" sz="4400" kern="0" dirty="0">
                <a:solidFill>
                  <a:srgbClr val="FFFF00"/>
                </a:solidFill>
                <a:effectLst/>
                <a:latin typeface="Times New Roman" panose="02020603050405020304" pitchFamily="18" charset="0"/>
                <a:ea typeface="Times New Roman" panose="02020603050405020304" pitchFamily="18" charset="0"/>
              </a:rPr>
              <a:t>so we too might walk in newness of life</a:t>
            </a:r>
            <a:r>
              <a:rPr lang="en-US" sz="4400" kern="0" dirty="0">
                <a:effectLst/>
                <a:latin typeface="Times New Roman" panose="02020603050405020304" pitchFamily="18" charset="0"/>
                <a:ea typeface="Times New Roman" panose="02020603050405020304" pitchFamily="18" charset="0"/>
              </a:rPr>
              <a:t>.” </a:t>
            </a:r>
            <a:endParaRPr lang="en-US" sz="4400" kern="100" dirty="0">
              <a:effectLst/>
              <a:latin typeface="Times New Roman" panose="02020603050405020304" pitchFamily="18" charset="0"/>
              <a:ea typeface="Aptos" panose="020B0004020202020204" pitchFamily="34" charset="0"/>
            </a:endParaRPr>
          </a:p>
        </p:txBody>
      </p:sp>
    </p:spTree>
    <p:extLst>
      <p:ext uri="{BB962C8B-B14F-4D97-AF65-F5344CB8AC3E}">
        <p14:creationId xmlns:p14="http://schemas.microsoft.com/office/powerpoint/2010/main" val="1968361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r>
              <a:rPr lang="en-US" sz="4800" dirty="0"/>
              <a:t>Matthew 28:19</a:t>
            </a:r>
          </a:p>
          <a:p>
            <a:pPr marL="0" indent="0">
              <a:buNone/>
            </a:pPr>
            <a:r>
              <a:rPr lang="en-US" sz="4800" kern="0" dirty="0">
                <a:effectLst/>
                <a:latin typeface="Times New Roman" panose="02020603050405020304" pitchFamily="18" charset="0"/>
                <a:ea typeface="Times New Roman" panose="02020603050405020304" pitchFamily="18" charset="0"/>
              </a:rPr>
              <a:t>“Go therefore and make disciples of all the nations, baptizing them in the name of the Father and the Son and the Holy Spirit, teaching them to observe all that I commanded you …”.</a:t>
            </a:r>
            <a:endParaRPr lang="en-US" sz="4800" dirty="0"/>
          </a:p>
        </p:txBody>
      </p:sp>
    </p:spTree>
    <p:extLst>
      <p:ext uri="{BB962C8B-B14F-4D97-AF65-F5344CB8AC3E}">
        <p14:creationId xmlns:p14="http://schemas.microsoft.com/office/powerpoint/2010/main" val="3379924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1781298" y="712519"/>
            <a:ext cx="9572501" cy="5464444"/>
          </a:xfrm>
        </p:spPr>
        <p:txBody>
          <a:bodyPr>
            <a:normAutofit/>
          </a:bodyPr>
          <a:lstStyle/>
          <a:p>
            <a:pPr marL="0" indent="0">
              <a:buNone/>
            </a:pPr>
            <a:endParaRPr lang="en-US" sz="4800" dirty="0"/>
          </a:p>
          <a:p>
            <a:pPr marL="0" indent="0">
              <a:buNone/>
            </a:pPr>
            <a:r>
              <a:rPr lang="en-US" sz="4800" dirty="0"/>
              <a:t>Romans 6:23b</a:t>
            </a:r>
          </a:p>
          <a:p>
            <a:pPr marL="0" indent="0">
              <a:buNone/>
            </a:pPr>
            <a:r>
              <a:rPr lang="en-US" sz="4800" kern="0" dirty="0">
                <a:effectLst/>
                <a:latin typeface="Times New Roman" panose="02020603050405020304" pitchFamily="18" charset="0"/>
                <a:ea typeface="Times New Roman" panose="02020603050405020304" pitchFamily="18" charset="0"/>
              </a:rPr>
              <a:t>“… the free gift of God is eternal life through Christ Jesus our Lord.” </a:t>
            </a:r>
            <a:endParaRPr lang="en-US" sz="4800" dirty="0"/>
          </a:p>
        </p:txBody>
      </p:sp>
    </p:spTree>
    <p:extLst>
      <p:ext uri="{BB962C8B-B14F-4D97-AF65-F5344CB8AC3E}">
        <p14:creationId xmlns:p14="http://schemas.microsoft.com/office/powerpoint/2010/main" val="96178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endParaRPr lang="en-US" sz="4800" dirty="0"/>
          </a:p>
          <a:p>
            <a:pPr marL="0" indent="0">
              <a:buNone/>
            </a:pPr>
            <a:r>
              <a:rPr lang="en-US" sz="4800" dirty="0"/>
              <a:t>Ephesians 2:8-9</a:t>
            </a:r>
          </a:p>
          <a:p>
            <a:pPr marL="0" indent="0">
              <a:buNone/>
            </a:pPr>
            <a:r>
              <a:rPr lang="en-US" sz="4800" kern="0" dirty="0">
                <a:effectLst/>
                <a:latin typeface="Times New Roman" panose="02020603050405020304" pitchFamily="18" charset="0"/>
                <a:ea typeface="Times New Roman" panose="02020603050405020304" pitchFamily="18" charset="0"/>
              </a:rPr>
              <a:t>“For by grace you have been saved through faith; and that not of yourselves, it is the gift of God; not as a result of works, so that no one may boast.” </a:t>
            </a:r>
            <a:endParaRPr lang="en-US" sz="4800" dirty="0"/>
          </a:p>
        </p:txBody>
      </p:sp>
    </p:spTree>
    <p:extLst>
      <p:ext uri="{BB962C8B-B14F-4D97-AF65-F5344CB8AC3E}">
        <p14:creationId xmlns:p14="http://schemas.microsoft.com/office/powerpoint/2010/main" val="232698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r>
              <a:rPr lang="en-US" sz="4400" dirty="0"/>
              <a:t>1 John 5:11-13</a:t>
            </a:r>
          </a:p>
          <a:p>
            <a:pPr marL="0" indent="0">
              <a:buNone/>
            </a:pPr>
            <a:r>
              <a:rPr lang="en-US" sz="4400" kern="0" dirty="0">
                <a:effectLst/>
                <a:latin typeface="Times New Roman" panose="02020603050405020304" pitchFamily="18" charset="0"/>
                <a:ea typeface="Times New Roman" panose="02020603050405020304" pitchFamily="18" charset="0"/>
              </a:rPr>
              <a:t>“And this is the testimony: that God has given us eternal life, and this life is in His Son. He who has the Son has life; he who does not have the Son of God does not have life. These things I have written to you who believe in the name of the Son of God, that you may know that you have eternal life.” </a:t>
            </a:r>
            <a:endParaRPr lang="en-US" sz="4400" dirty="0"/>
          </a:p>
        </p:txBody>
      </p:sp>
    </p:spTree>
    <p:extLst>
      <p:ext uri="{BB962C8B-B14F-4D97-AF65-F5344CB8AC3E}">
        <p14:creationId xmlns:p14="http://schemas.microsoft.com/office/powerpoint/2010/main" val="9000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endParaRPr lang="en-US" sz="4800" dirty="0"/>
          </a:p>
          <a:p>
            <a:pPr marL="0" indent="0">
              <a:buNone/>
            </a:pPr>
            <a:r>
              <a:rPr lang="en-US" sz="4800" dirty="0"/>
              <a:t>John 1:12</a:t>
            </a:r>
          </a:p>
          <a:p>
            <a:pPr marL="0" indent="0">
              <a:buNone/>
            </a:pPr>
            <a:r>
              <a:rPr lang="en-US" sz="4800" kern="0" dirty="0">
                <a:effectLst/>
                <a:latin typeface="Times New Roman" panose="02020603050405020304" pitchFamily="18" charset="0"/>
                <a:ea typeface="Times New Roman" panose="02020603050405020304" pitchFamily="18" charset="0"/>
              </a:rPr>
              <a:t>“But as many as received Him, to them He gave the right to become children of God, to those who believe in His name.” </a:t>
            </a:r>
            <a:endParaRPr lang="en-US" sz="4800" dirty="0"/>
          </a:p>
        </p:txBody>
      </p:sp>
    </p:spTree>
    <p:extLst>
      <p:ext uri="{BB962C8B-B14F-4D97-AF65-F5344CB8AC3E}">
        <p14:creationId xmlns:p14="http://schemas.microsoft.com/office/powerpoint/2010/main" val="247918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r>
              <a:rPr lang="en-US" sz="4800" dirty="0"/>
              <a:t>1 Corinthians 15:3-4</a:t>
            </a:r>
          </a:p>
          <a:p>
            <a:pPr marL="0" indent="0">
              <a:buNone/>
            </a:pPr>
            <a:r>
              <a:rPr lang="en-US" sz="4800" kern="0" dirty="0">
                <a:effectLst/>
                <a:latin typeface="Times New Roman" panose="02020603050405020304" pitchFamily="18" charset="0"/>
                <a:ea typeface="Times New Roman" panose="02020603050405020304" pitchFamily="18" charset="0"/>
              </a:rPr>
              <a:t>“For I delivered to you as of first importance what I also received, that Christ died for our sins according to the Scriptures, and that He was buried, and that He was raised on third day according to the Scriptures …”. </a:t>
            </a:r>
            <a:endParaRPr lang="en-US" sz="4800" dirty="0"/>
          </a:p>
        </p:txBody>
      </p:sp>
    </p:spTree>
    <p:extLst>
      <p:ext uri="{BB962C8B-B14F-4D97-AF65-F5344CB8AC3E}">
        <p14:creationId xmlns:p14="http://schemas.microsoft.com/office/powerpoint/2010/main" val="578851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endParaRPr lang="en-US" sz="4800" dirty="0"/>
          </a:p>
          <a:p>
            <a:pPr marL="0" indent="0">
              <a:buNone/>
            </a:pPr>
            <a:r>
              <a:rPr lang="en-US" sz="4800" dirty="0"/>
              <a:t>1 Corinthians 12:13</a:t>
            </a:r>
          </a:p>
          <a:p>
            <a:pPr marL="0" indent="0">
              <a:buNone/>
            </a:pPr>
            <a:r>
              <a:rPr lang="en-US" sz="4800" kern="0" dirty="0">
                <a:effectLst/>
                <a:latin typeface="Times New Roman" panose="02020603050405020304" pitchFamily="18" charset="0"/>
                <a:ea typeface="Times New Roman" panose="02020603050405020304" pitchFamily="18" charset="0"/>
              </a:rPr>
              <a:t>“For by one Spirit we were all baptized into one body – whether Jews or Greeks, whether slaves or free – and have all been  made to drink into one Spirit.”</a:t>
            </a:r>
            <a:endParaRPr lang="en-US" sz="4800" dirty="0"/>
          </a:p>
        </p:txBody>
      </p:sp>
    </p:spTree>
    <p:extLst>
      <p:ext uri="{BB962C8B-B14F-4D97-AF65-F5344CB8AC3E}">
        <p14:creationId xmlns:p14="http://schemas.microsoft.com/office/powerpoint/2010/main" val="296725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DE75C-DA46-64AF-65E7-CFDD0A322DEE}"/>
              </a:ext>
            </a:extLst>
          </p:cNvPr>
          <p:cNvSpPr>
            <a:spLocks noGrp="1"/>
          </p:cNvSpPr>
          <p:nvPr>
            <p:ph idx="1"/>
          </p:nvPr>
        </p:nvSpPr>
        <p:spPr>
          <a:xfrm>
            <a:off x="838200" y="712519"/>
            <a:ext cx="10515600" cy="5464444"/>
          </a:xfrm>
        </p:spPr>
        <p:txBody>
          <a:bodyPr>
            <a:normAutofit/>
          </a:bodyPr>
          <a:lstStyle/>
          <a:p>
            <a:pPr marL="0" indent="0">
              <a:buNone/>
            </a:pPr>
            <a:r>
              <a:rPr lang="en-US" sz="4400" dirty="0"/>
              <a:t>Matthew 28:19</a:t>
            </a:r>
          </a:p>
          <a:p>
            <a:pPr marL="0" indent="0">
              <a:buNone/>
            </a:pPr>
            <a:r>
              <a:rPr lang="en-US" sz="4400" kern="0" dirty="0">
                <a:effectLst/>
                <a:latin typeface="Times New Roman" panose="02020603050405020304" pitchFamily="18" charset="0"/>
                <a:ea typeface="Times New Roman" panose="02020603050405020304" pitchFamily="18" charset="0"/>
              </a:rPr>
              <a:t>“Go therefore and make disciples of all the nations, baptizing them </a:t>
            </a:r>
            <a:r>
              <a:rPr lang="en-US" sz="4400" kern="0" dirty="0">
                <a:solidFill>
                  <a:srgbClr val="FFFF00"/>
                </a:solidFill>
                <a:effectLst/>
                <a:latin typeface="Times New Roman" panose="02020603050405020304" pitchFamily="18" charset="0"/>
                <a:ea typeface="Times New Roman" panose="02020603050405020304" pitchFamily="18" charset="0"/>
              </a:rPr>
              <a:t>in the name of the Father and the Son and the Holy Spirit</a:t>
            </a:r>
            <a:r>
              <a:rPr lang="en-US" sz="4400" kern="0" dirty="0">
                <a:effectLst/>
                <a:latin typeface="Times New Roman" panose="02020603050405020304" pitchFamily="18" charset="0"/>
                <a:ea typeface="Times New Roman" panose="02020603050405020304" pitchFamily="18" charset="0"/>
              </a:rPr>
              <a:t>, teaching them to observe all that I commanded you …”.</a:t>
            </a:r>
            <a:endParaRPr lang="en-US" sz="4400" dirty="0"/>
          </a:p>
        </p:txBody>
      </p:sp>
    </p:spTree>
    <p:extLst>
      <p:ext uri="{BB962C8B-B14F-4D97-AF65-F5344CB8AC3E}">
        <p14:creationId xmlns:p14="http://schemas.microsoft.com/office/powerpoint/2010/main" val="3495686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136</TotalTime>
  <Words>638</Words>
  <Application>Microsoft Office PowerPoint</Application>
  <PresentationFormat>Widescreen</PresentationFormat>
  <Paragraphs>40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Aptos Display</vt:lpstr>
      <vt:lpstr>Arial</vt:lpstr>
      <vt:lpstr>Times New Roman</vt:lpstr>
      <vt:lpstr>Office Theme</vt:lpstr>
      <vt:lpstr>What is 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Baptism?</dc:title>
  <dc:creator>Kenneth Stearns</dc:creator>
  <cp:lastModifiedBy>Kenneth Stearns</cp:lastModifiedBy>
  <cp:revision>1</cp:revision>
  <dcterms:created xsi:type="dcterms:W3CDTF">2024-04-28T01:40:14Z</dcterms:created>
  <dcterms:modified xsi:type="dcterms:W3CDTF">2024-04-28T03:56:52Z</dcterms:modified>
</cp:coreProperties>
</file>