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1" r:id="rId6"/>
    <p:sldId id="292" r:id="rId7"/>
    <p:sldId id="293" r:id="rId8"/>
    <p:sldId id="294" r:id="rId9"/>
    <p:sldId id="295" r:id="rId10"/>
    <p:sldId id="296" r:id="rId11"/>
    <p:sldId id="297" r:id="rId12"/>
    <p:sldId id="298" r:id="rId13"/>
    <p:sldId id="300" r:id="rId14"/>
    <p:sldId id="301" r:id="rId15"/>
    <p:sldId id="302" r:id="rId16"/>
    <p:sldId id="303" r:id="rId17"/>
    <p:sldId id="30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4660"/>
  </p:normalViewPr>
  <p:slideViewPr>
    <p:cSldViewPr snapToGrid="0">
      <p:cViewPr varScale="1">
        <p:scale>
          <a:sx n="104" d="100"/>
          <a:sy n="104" d="100"/>
        </p:scale>
        <p:origin x="216"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A3506-BBF3-CCCA-BE7C-892D1B9A44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85666-2263-279F-BBB0-639BC40970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BA153D-F337-84C5-E2D7-4672E1517390}"/>
              </a:ext>
            </a:extLst>
          </p:cNvPr>
          <p:cNvSpPr>
            <a:spLocks noGrp="1"/>
          </p:cNvSpPr>
          <p:nvPr>
            <p:ph type="dt" sz="half" idx="10"/>
          </p:nvPr>
        </p:nvSpPr>
        <p:spPr/>
        <p:txBody>
          <a:bodyPr/>
          <a:lstStyle/>
          <a:p>
            <a:fld id="{4CA919D0-E366-49A9-83D8-6B8A6428BCBE}" type="datetimeFigureOut">
              <a:rPr lang="en-US" smtClean="0"/>
              <a:t>4/27/2024</a:t>
            </a:fld>
            <a:endParaRPr lang="en-US"/>
          </a:p>
        </p:txBody>
      </p:sp>
      <p:sp>
        <p:nvSpPr>
          <p:cNvPr id="5" name="Footer Placeholder 4">
            <a:extLst>
              <a:ext uri="{FF2B5EF4-FFF2-40B4-BE49-F238E27FC236}">
                <a16:creationId xmlns:a16="http://schemas.microsoft.com/office/drawing/2014/main" id="{EE16CA2E-3C9F-560F-2F30-E87D19A661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FD3A61-D257-D75E-B308-F300616C21F8}"/>
              </a:ext>
            </a:extLst>
          </p:cNvPr>
          <p:cNvSpPr>
            <a:spLocks noGrp="1"/>
          </p:cNvSpPr>
          <p:nvPr>
            <p:ph type="sldNum" sz="quarter" idx="12"/>
          </p:nvPr>
        </p:nvSpPr>
        <p:spPr/>
        <p:txBody>
          <a:bodyPr/>
          <a:lstStyle/>
          <a:p>
            <a:fld id="{081BB7D2-456F-4927-86C5-8C9326C1DE56}" type="slidenum">
              <a:rPr lang="en-US" smtClean="0"/>
              <a:t>‹#›</a:t>
            </a:fld>
            <a:endParaRPr lang="en-US"/>
          </a:p>
        </p:txBody>
      </p:sp>
    </p:spTree>
    <p:extLst>
      <p:ext uri="{BB962C8B-B14F-4D97-AF65-F5344CB8AC3E}">
        <p14:creationId xmlns:p14="http://schemas.microsoft.com/office/powerpoint/2010/main" val="457044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1FC5F-E99A-46C7-84F6-8A448BECAA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2F7E6D-EA84-803E-A324-FF48516E41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425EAE-EE2C-7ADF-0FDF-A9F70D1F9F35}"/>
              </a:ext>
            </a:extLst>
          </p:cNvPr>
          <p:cNvSpPr>
            <a:spLocks noGrp="1"/>
          </p:cNvSpPr>
          <p:nvPr>
            <p:ph type="dt" sz="half" idx="10"/>
          </p:nvPr>
        </p:nvSpPr>
        <p:spPr/>
        <p:txBody>
          <a:bodyPr/>
          <a:lstStyle/>
          <a:p>
            <a:fld id="{4CA919D0-E366-49A9-83D8-6B8A6428BCBE}" type="datetimeFigureOut">
              <a:rPr lang="en-US" smtClean="0"/>
              <a:t>4/27/2024</a:t>
            </a:fld>
            <a:endParaRPr lang="en-US"/>
          </a:p>
        </p:txBody>
      </p:sp>
      <p:sp>
        <p:nvSpPr>
          <p:cNvPr id="5" name="Footer Placeholder 4">
            <a:extLst>
              <a:ext uri="{FF2B5EF4-FFF2-40B4-BE49-F238E27FC236}">
                <a16:creationId xmlns:a16="http://schemas.microsoft.com/office/drawing/2014/main" id="{6DCA7F73-4CE9-1DF3-4073-B88D8F56F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A959C-BD42-AE68-C31A-809790900673}"/>
              </a:ext>
            </a:extLst>
          </p:cNvPr>
          <p:cNvSpPr>
            <a:spLocks noGrp="1"/>
          </p:cNvSpPr>
          <p:nvPr>
            <p:ph type="sldNum" sz="quarter" idx="12"/>
          </p:nvPr>
        </p:nvSpPr>
        <p:spPr/>
        <p:txBody>
          <a:bodyPr/>
          <a:lstStyle/>
          <a:p>
            <a:fld id="{081BB7D2-456F-4927-86C5-8C9326C1DE56}" type="slidenum">
              <a:rPr lang="en-US" smtClean="0"/>
              <a:t>‹#›</a:t>
            </a:fld>
            <a:endParaRPr lang="en-US"/>
          </a:p>
        </p:txBody>
      </p:sp>
    </p:spTree>
    <p:extLst>
      <p:ext uri="{BB962C8B-B14F-4D97-AF65-F5344CB8AC3E}">
        <p14:creationId xmlns:p14="http://schemas.microsoft.com/office/powerpoint/2010/main" val="2891329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DB0921-666E-2F2E-56E4-B9C654B54E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998BE6-CE45-C893-BE05-5651166284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61CF2D-0981-BF7E-7722-31B0C8B9A9BA}"/>
              </a:ext>
            </a:extLst>
          </p:cNvPr>
          <p:cNvSpPr>
            <a:spLocks noGrp="1"/>
          </p:cNvSpPr>
          <p:nvPr>
            <p:ph type="dt" sz="half" idx="10"/>
          </p:nvPr>
        </p:nvSpPr>
        <p:spPr/>
        <p:txBody>
          <a:bodyPr/>
          <a:lstStyle/>
          <a:p>
            <a:fld id="{4CA919D0-E366-49A9-83D8-6B8A6428BCBE}" type="datetimeFigureOut">
              <a:rPr lang="en-US" smtClean="0"/>
              <a:t>4/27/2024</a:t>
            </a:fld>
            <a:endParaRPr lang="en-US"/>
          </a:p>
        </p:txBody>
      </p:sp>
      <p:sp>
        <p:nvSpPr>
          <p:cNvPr id="5" name="Footer Placeholder 4">
            <a:extLst>
              <a:ext uri="{FF2B5EF4-FFF2-40B4-BE49-F238E27FC236}">
                <a16:creationId xmlns:a16="http://schemas.microsoft.com/office/drawing/2014/main" id="{4E46722C-E1A8-FEEF-8521-4DC3083950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18EA40-2078-0BE6-67D0-90526C5E100A}"/>
              </a:ext>
            </a:extLst>
          </p:cNvPr>
          <p:cNvSpPr>
            <a:spLocks noGrp="1"/>
          </p:cNvSpPr>
          <p:nvPr>
            <p:ph type="sldNum" sz="quarter" idx="12"/>
          </p:nvPr>
        </p:nvSpPr>
        <p:spPr/>
        <p:txBody>
          <a:bodyPr/>
          <a:lstStyle/>
          <a:p>
            <a:fld id="{081BB7D2-456F-4927-86C5-8C9326C1DE56}" type="slidenum">
              <a:rPr lang="en-US" smtClean="0"/>
              <a:t>‹#›</a:t>
            </a:fld>
            <a:endParaRPr lang="en-US"/>
          </a:p>
        </p:txBody>
      </p:sp>
    </p:spTree>
    <p:extLst>
      <p:ext uri="{BB962C8B-B14F-4D97-AF65-F5344CB8AC3E}">
        <p14:creationId xmlns:p14="http://schemas.microsoft.com/office/powerpoint/2010/main" val="198813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70A45-0347-F335-CAC3-31A1802C7A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D2C427-41A1-6D9A-5A87-B2307F9737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E82B21-7F93-0AFB-902F-FD671799CC97}"/>
              </a:ext>
            </a:extLst>
          </p:cNvPr>
          <p:cNvSpPr>
            <a:spLocks noGrp="1"/>
          </p:cNvSpPr>
          <p:nvPr>
            <p:ph type="dt" sz="half" idx="10"/>
          </p:nvPr>
        </p:nvSpPr>
        <p:spPr/>
        <p:txBody>
          <a:bodyPr/>
          <a:lstStyle/>
          <a:p>
            <a:fld id="{4CA919D0-E366-49A9-83D8-6B8A6428BCBE}" type="datetimeFigureOut">
              <a:rPr lang="en-US" smtClean="0"/>
              <a:t>4/27/2024</a:t>
            </a:fld>
            <a:endParaRPr lang="en-US"/>
          </a:p>
        </p:txBody>
      </p:sp>
      <p:sp>
        <p:nvSpPr>
          <p:cNvPr id="5" name="Footer Placeholder 4">
            <a:extLst>
              <a:ext uri="{FF2B5EF4-FFF2-40B4-BE49-F238E27FC236}">
                <a16:creationId xmlns:a16="http://schemas.microsoft.com/office/drawing/2014/main" id="{50B095EF-E386-D2B1-323C-FD4C25DAD0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020948-15C3-E4C9-0DF7-BECE32951D76}"/>
              </a:ext>
            </a:extLst>
          </p:cNvPr>
          <p:cNvSpPr>
            <a:spLocks noGrp="1"/>
          </p:cNvSpPr>
          <p:nvPr>
            <p:ph type="sldNum" sz="quarter" idx="12"/>
          </p:nvPr>
        </p:nvSpPr>
        <p:spPr/>
        <p:txBody>
          <a:bodyPr/>
          <a:lstStyle/>
          <a:p>
            <a:fld id="{081BB7D2-456F-4927-86C5-8C9326C1DE56}" type="slidenum">
              <a:rPr lang="en-US" smtClean="0"/>
              <a:t>‹#›</a:t>
            </a:fld>
            <a:endParaRPr lang="en-US"/>
          </a:p>
        </p:txBody>
      </p:sp>
    </p:spTree>
    <p:extLst>
      <p:ext uri="{BB962C8B-B14F-4D97-AF65-F5344CB8AC3E}">
        <p14:creationId xmlns:p14="http://schemas.microsoft.com/office/powerpoint/2010/main" val="2368458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47214-CB85-9862-23DC-DC8B1CD6DB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28ABF7-CBF1-C402-2A6B-76C40E69F4B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CA9D30-D7C9-F96D-4B63-4104E46A3AB8}"/>
              </a:ext>
            </a:extLst>
          </p:cNvPr>
          <p:cNvSpPr>
            <a:spLocks noGrp="1"/>
          </p:cNvSpPr>
          <p:nvPr>
            <p:ph type="dt" sz="half" idx="10"/>
          </p:nvPr>
        </p:nvSpPr>
        <p:spPr/>
        <p:txBody>
          <a:bodyPr/>
          <a:lstStyle/>
          <a:p>
            <a:fld id="{4CA919D0-E366-49A9-83D8-6B8A6428BCBE}" type="datetimeFigureOut">
              <a:rPr lang="en-US" smtClean="0"/>
              <a:t>4/27/2024</a:t>
            </a:fld>
            <a:endParaRPr lang="en-US"/>
          </a:p>
        </p:txBody>
      </p:sp>
      <p:sp>
        <p:nvSpPr>
          <p:cNvPr id="5" name="Footer Placeholder 4">
            <a:extLst>
              <a:ext uri="{FF2B5EF4-FFF2-40B4-BE49-F238E27FC236}">
                <a16:creationId xmlns:a16="http://schemas.microsoft.com/office/drawing/2014/main" id="{2FE71C91-0718-52DE-CECC-43251A5ED3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9113CD-0234-E1BD-F34F-7EDF8F49E142}"/>
              </a:ext>
            </a:extLst>
          </p:cNvPr>
          <p:cNvSpPr>
            <a:spLocks noGrp="1"/>
          </p:cNvSpPr>
          <p:nvPr>
            <p:ph type="sldNum" sz="quarter" idx="12"/>
          </p:nvPr>
        </p:nvSpPr>
        <p:spPr/>
        <p:txBody>
          <a:bodyPr/>
          <a:lstStyle/>
          <a:p>
            <a:fld id="{081BB7D2-456F-4927-86C5-8C9326C1DE56}" type="slidenum">
              <a:rPr lang="en-US" smtClean="0"/>
              <a:t>‹#›</a:t>
            </a:fld>
            <a:endParaRPr lang="en-US"/>
          </a:p>
        </p:txBody>
      </p:sp>
    </p:spTree>
    <p:extLst>
      <p:ext uri="{BB962C8B-B14F-4D97-AF65-F5344CB8AC3E}">
        <p14:creationId xmlns:p14="http://schemas.microsoft.com/office/powerpoint/2010/main" val="6064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7AEC7-3F47-3BB4-8BFB-E1DC1C246F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65F927-DAE2-CAE7-EBBE-0A83F9987A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111D91-24AF-F58E-0FB7-E0DD346BDF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48F013-B5FE-2041-6CFF-2CD703E2171A}"/>
              </a:ext>
            </a:extLst>
          </p:cNvPr>
          <p:cNvSpPr>
            <a:spLocks noGrp="1"/>
          </p:cNvSpPr>
          <p:nvPr>
            <p:ph type="dt" sz="half" idx="10"/>
          </p:nvPr>
        </p:nvSpPr>
        <p:spPr/>
        <p:txBody>
          <a:bodyPr/>
          <a:lstStyle/>
          <a:p>
            <a:fld id="{4CA919D0-E366-49A9-83D8-6B8A6428BCBE}" type="datetimeFigureOut">
              <a:rPr lang="en-US" smtClean="0"/>
              <a:t>4/27/2024</a:t>
            </a:fld>
            <a:endParaRPr lang="en-US"/>
          </a:p>
        </p:txBody>
      </p:sp>
      <p:sp>
        <p:nvSpPr>
          <p:cNvPr id="6" name="Footer Placeholder 5">
            <a:extLst>
              <a:ext uri="{FF2B5EF4-FFF2-40B4-BE49-F238E27FC236}">
                <a16:creationId xmlns:a16="http://schemas.microsoft.com/office/drawing/2014/main" id="{3E853E38-AE82-B5C6-BB08-E62F4B57E2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322D22-708F-A7D5-FCAB-8A02D463DF6C}"/>
              </a:ext>
            </a:extLst>
          </p:cNvPr>
          <p:cNvSpPr>
            <a:spLocks noGrp="1"/>
          </p:cNvSpPr>
          <p:nvPr>
            <p:ph type="sldNum" sz="quarter" idx="12"/>
          </p:nvPr>
        </p:nvSpPr>
        <p:spPr/>
        <p:txBody>
          <a:bodyPr/>
          <a:lstStyle/>
          <a:p>
            <a:fld id="{081BB7D2-456F-4927-86C5-8C9326C1DE56}" type="slidenum">
              <a:rPr lang="en-US" smtClean="0"/>
              <a:t>‹#›</a:t>
            </a:fld>
            <a:endParaRPr lang="en-US"/>
          </a:p>
        </p:txBody>
      </p:sp>
    </p:spTree>
    <p:extLst>
      <p:ext uri="{BB962C8B-B14F-4D97-AF65-F5344CB8AC3E}">
        <p14:creationId xmlns:p14="http://schemas.microsoft.com/office/powerpoint/2010/main" val="2338817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FC48D-4CE0-99AB-E27F-C986C6FA18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CF3F1F-E7F5-F821-73C8-318BD49193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9666D9-59F6-2F0D-66A0-1441DB1C1A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4EFB10-4447-65C8-DDDE-6205134149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27664E-4747-DCAB-4FAD-2A452327C8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9BAA26-4B1A-C179-ADCE-D8482811A40A}"/>
              </a:ext>
            </a:extLst>
          </p:cNvPr>
          <p:cNvSpPr>
            <a:spLocks noGrp="1"/>
          </p:cNvSpPr>
          <p:nvPr>
            <p:ph type="dt" sz="half" idx="10"/>
          </p:nvPr>
        </p:nvSpPr>
        <p:spPr/>
        <p:txBody>
          <a:bodyPr/>
          <a:lstStyle/>
          <a:p>
            <a:fld id="{4CA919D0-E366-49A9-83D8-6B8A6428BCBE}" type="datetimeFigureOut">
              <a:rPr lang="en-US" smtClean="0"/>
              <a:t>4/27/2024</a:t>
            </a:fld>
            <a:endParaRPr lang="en-US"/>
          </a:p>
        </p:txBody>
      </p:sp>
      <p:sp>
        <p:nvSpPr>
          <p:cNvPr id="8" name="Footer Placeholder 7">
            <a:extLst>
              <a:ext uri="{FF2B5EF4-FFF2-40B4-BE49-F238E27FC236}">
                <a16:creationId xmlns:a16="http://schemas.microsoft.com/office/drawing/2014/main" id="{86D22B62-9DAD-9030-B056-EF68A26374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3DE171-1CDE-EA32-022F-C9906426550D}"/>
              </a:ext>
            </a:extLst>
          </p:cNvPr>
          <p:cNvSpPr>
            <a:spLocks noGrp="1"/>
          </p:cNvSpPr>
          <p:nvPr>
            <p:ph type="sldNum" sz="quarter" idx="12"/>
          </p:nvPr>
        </p:nvSpPr>
        <p:spPr/>
        <p:txBody>
          <a:bodyPr/>
          <a:lstStyle/>
          <a:p>
            <a:fld id="{081BB7D2-456F-4927-86C5-8C9326C1DE56}" type="slidenum">
              <a:rPr lang="en-US" smtClean="0"/>
              <a:t>‹#›</a:t>
            </a:fld>
            <a:endParaRPr lang="en-US"/>
          </a:p>
        </p:txBody>
      </p:sp>
    </p:spTree>
    <p:extLst>
      <p:ext uri="{BB962C8B-B14F-4D97-AF65-F5344CB8AC3E}">
        <p14:creationId xmlns:p14="http://schemas.microsoft.com/office/powerpoint/2010/main" val="248884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408D2-C3E8-8498-2CD0-6775AC6522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17AB1E-4229-5568-4E4D-795929DED85C}"/>
              </a:ext>
            </a:extLst>
          </p:cNvPr>
          <p:cNvSpPr>
            <a:spLocks noGrp="1"/>
          </p:cNvSpPr>
          <p:nvPr>
            <p:ph type="dt" sz="half" idx="10"/>
          </p:nvPr>
        </p:nvSpPr>
        <p:spPr/>
        <p:txBody>
          <a:bodyPr/>
          <a:lstStyle/>
          <a:p>
            <a:fld id="{4CA919D0-E366-49A9-83D8-6B8A6428BCBE}" type="datetimeFigureOut">
              <a:rPr lang="en-US" smtClean="0"/>
              <a:t>4/27/2024</a:t>
            </a:fld>
            <a:endParaRPr lang="en-US"/>
          </a:p>
        </p:txBody>
      </p:sp>
      <p:sp>
        <p:nvSpPr>
          <p:cNvPr id="4" name="Footer Placeholder 3">
            <a:extLst>
              <a:ext uri="{FF2B5EF4-FFF2-40B4-BE49-F238E27FC236}">
                <a16:creationId xmlns:a16="http://schemas.microsoft.com/office/drawing/2014/main" id="{4C2A9E42-FB77-B13C-3DEF-23BE842217E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08F0B4-D0DD-C7CA-5928-F77470E823D3}"/>
              </a:ext>
            </a:extLst>
          </p:cNvPr>
          <p:cNvSpPr>
            <a:spLocks noGrp="1"/>
          </p:cNvSpPr>
          <p:nvPr>
            <p:ph type="sldNum" sz="quarter" idx="12"/>
          </p:nvPr>
        </p:nvSpPr>
        <p:spPr/>
        <p:txBody>
          <a:bodyPr/>
          <a:lstStyle/>
          <a:p>
            <a:fld id="{081BB7D2-456F-4927-86C5-8C9326C1DE56}" type="slidenum">
              <a:rPr lang="en-US" smtClean="0"/>
              <a:t>‹#›</a:t>
            </a:fld>
            <a:endParaRPr lang="en-US"/>
          </a:p>
        </p:txBody>
      </p:sp>
    </p:spTree>
    <p:extLst>
      <p:ext uri="{BB962C8B-B14F-4D97-AF65-F5344CB8AC3E}">
        <p14:creationId xmlns:p14="http://schemas.microsoft.com/office/powerpoint/2010/main" val="3334769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BBD7AE-64F3-AC9E-161A-0CC4D4378736}"/>
              </a:ext>
            </a:extLst>
          </p:cNvPr>
          <p:cNvSpPr>
            <a:spLocks noGrp="1"/>
          </p:cNvSpPr>
          <p:nvPr>
            <p:ph type="dt" sz="half" idx="10"/>
          </p:nvPr>
        </p:nvSpPr>
        <p:spPr/>
        <p:txBody>
          <a:bodyPr/>
          <a:lstStyle/>
          <a:p>
            <a:fld id="{4CA919D0-E366-49A9-83D8-6B8A6428BCBE}" type="datetimeFigureOut">
              <a:rPr lang="en-US" smtClean="0"/>
              <a:t>4/27/2024</a:t>
            </a:fld>
            <a:endParaRPr lang="en-US"/>
          </a:p>
        </p:txBody>
      </p:sp>
      <p:sp>
        <p:nvSpPr>
          <p:cNvPr id="3" name="Footer Placeholder 2">
            <a:extLst>
              <a:ext uri="{FF2B5EF4-FFF2-40B4-BE49-F238E27FC236}">
                <a16:creationId xmlns:a16="http://schemas.microsoft.com/office/drawing/2014/main" id="{4D43AE29-7931-452A-2E7C-7E0DC89763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89CDAE-FA58-795F-62A7-30748859EE42}"/>
              </a:ext>
            </a:extLst>
          </p:cNvPr>
          <p:cNvSpPr>
            <a:spLocks noGrp="1"/>
          </p:cNvSpPr>
          <p:nvPr>
            <p:ph type="sldNum" sz="quarter" idx="12"/>
          </p:nvPr>
        </p:nvSpPr>
        <p:spPr/>
        <p:txBody>
          <a:bodyPr/>
          <a:lstStyle/>
          <a:p>
            <a:fld id="{081BB7D2-456F-4927-86C5-8C9326C1DE56}" type="slidenum">
              <a:rPr lang="en-US" smtClean="0"/>
              <a:t>‹#›</a:t>
            </a:fld>
            <a:endParaRPr lang="en-US"/>
          </a:p>
        </p:txBody>
      </p:sp>
    </p:spTree>
    <p:extLst>
      <p:ext uri="{BB962C8B-B14F-4D97-AF65-F5344CB8AC3E}">
        <p14:creationId xmlns:p14="http://schemas.microsoft.com/office/powerpoint/2010/main" val="2321925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7E0E4-91D5-0314-91A2-F749491F07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186D71-86D8-87B2-1CFA-CB64DA2FBC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70B7BB-0AF6-0BED-62E1-927FFC96D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84C3DD-6D37-F698-8B25-65F59EDE08C2}"/>
              </a:ext>
            </a:extLst>
          </p:cNvPr>
          <p:cNvSpPr>
            <a:spLocks noGrp="1"/>
          </p:cNvSpPr>
          <p:nvPr>
            <p:ph type="dt" sz="half" idx="10"/>
          </p:nvPr>
        </p:nvSpPr>
        <p:spPr/>
        <p:txBody>
          <a:bodyPr/>
          <a:lstStyle/>
          <a:p>
            <a:fld id="{4CA919D0-E366-49A9-83D8-6B8A6428BCBE}" type="datetimeFigureOut">
              <a:rPr lang="en-US" smtClean="0"/>
              <a:t>4/27/2024</a:t>
            </a:fld>
            <a:endParaRPr lang="en-US"/>
          </a:p>
        </p:txBody>
      </p:sp>
      <p:sp>
        <p:nvSpPr>
          <p:cNvPr id="6" name="Footer Placeholder 5">
            <a:extLst>
              <a:ext uri="{FF2B5EF4-FFF2-40B4-BE49-F238E27FC236}">
                <a16:creationId xmlns:a16="http://schemas.microsoft.com/office/drawing/2014/main" id="{A4C7FEDB-9A0E-4002-E1D4-203144A00D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F54FC6-55D1-3DF1-5E85-6CDDB3875225}"/>
              </a:ext>
            </a:extLst>
          </p:cNvPr>
          <p:cNvSpPr>
            <a:spLocks noGrp="1"/>
          </p:cNvSpPr>
          <p:nvPr>
            <p:ph type="sldNum" sz="quarter" idx="12"/>
          </p:nvPr>
        </p:nvSpPr>
        <p:spPr/>
        <p:txBody>
          <a:bodyPr/>
          <a:lstStyle/>
          <a:p>
            <a:fld id="{081BB7D2-456F-4927-86C5-8C9326C1DE56}" type="slidenum">
              <a:rPr lang="en-US" smtClean="0"/>
              <a:t>‹#›</a:t>
            </a:fld>
            <a:endParaRPr lang="en-US"/>
          </a:p>
        </p:txBody>
      </p:sp>
    </p:spTree>
    <p:extLst>
      <p:ext uri="{BB962C8B-B14F-4D97-AF65-F5344CB8AC3E}">
        <p14:creationId xmlns:p14="http://schemas.microsoft.com/office/powerpoint/2010/main" val="938494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0E81E-3182-1071-2C0F-D4F2C1CD8F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A5E733-FE5B-2B8E-FCA8-62A6151B7E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294C7E-C980-13C7-07BA-6019F4D621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BCEF00-BF93-2944-E0EF-060C4201FC50}"/>
              </a:ext>
            </a:extLst>
          </p:cNvPr>
          <p:cNvSpPr>
            <a:spLocks noGrp="1"/>
          </p:cNvSpPr>
          <p:nvPr>
            <p:ph type="dt" sz="half" idx="10"/>
          </p:nvPr>
        </p:nvSpPr>
        <p:spPr/>
        <p:txBody>
          <a:bodyPr/>
          <a:lstStyle/>
          <a:p>
            <a:fld id="{4CA919D0-E366-49A9-83D8-6B8A6428BCBE}" type="datetimeFigureOut">
              <a:rPr lang="en-US" smtClean="0"/>
              <a:t>4/27/2024</a:t>
            </a:fld>
            <a:endParaRPr lang="en-US"/>
          </a:p>
        </p:txBody>
      </p:sp>
      <p:sp>
        <p:nvSpPr>
          <p:cNvPr id="6" name="Footer Placeholder 5">
            <a:extLst>
              <a:ext uri="{FF2B5EF4-FFF2-40B4-BE49-F238E27FC236}">
                <a16:creationId xmlns:a16="http://schemas.microsoft.com/office/drawing/2014/main" id="{5E5F8DDF-1922-EA6C-0063-B875F78873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073C50-3E25-55EE-9305-AB0CE9CC0716}"/>
              </a:ext>
            </a:extLst>
          </p:cNvPr>
          <p:cNvSpPr>
            <a:spLocks noGrp="1"/>
          </p:cNvSpPr>
          <p:nvPr>
            <p:ph type="sldNum" sz="quarter" idx="12"/>
          </p:nvPr>
        </p:nvSpPr>
        <p:spPr/>
        <p:txBody>
          <a:bodyPr/>
          <a:lstStyle/>
          <a:p>
            <a:fld id="{081BB7D2-456F-4927-86C5-8C9326C1DE56}" type="slidenum">
              <a:rPr lang="en-US" smtClean="0"/>
              <a:t>‹#›</a:t>
            </a:fld>
            <a:endParaRPr lang="en-US"/>
          </a:p>
        </p:txBody>
      </p:sp>
    </p:spTree>
    <p:extLst>
      <p:ext uri="{BB962C8B-B14F-4D97-AF65-F5344CB8AC3E}">
        <p14:creationId xmlns:p14="http://schemas.microsoft.com/office/powerpoint/2010/main" val="1870958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F66858-3BDD-6F0A-298A-325086C2B0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F9268D-1CFD-E364-0C98-2ACCE69A03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58A715-AA48-546C-B4D9-CB2B1AB76C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CA919D0-E366-49A9-83D8-6B8A6428BCBE}" type="datetimeFigureOut">
              <a:rPr lang="en-US" smtClean="0"/>
              <a:t>4/27/2024</a:t>
            </a:fld>
            <a:endParaRPr lang="en-US"/>
          </a:p>
        </p:txBody>
      </p:sp>
      <p:sp>
        <p:nvSpPr>
          <p:cNvPr id="5" name="Footer Placeholder 4">
            <a:extLst>
              <a:ext uri="{FF2B5EF4-FFF2-40B4-BE49-F238E27FC236}">
                <a16:creationId xmlns:a16="http://schemas.microsoft.com/office/drawing/2014/main" id="{8E763885-9E13-100B-9BF6-57D32F54E1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B685101-E551-5280-F80B-6864DCC6E8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81BB7D2-456F-4927-86C5-8C9326C1DE56}" type="slidenum">
              <a:rPr lang="en-US" smtClean="0"/>
              <a:t>‹#›</a:t>
            </a:fld>
            <a:endParaRPr lang="en-US"/>
          </a:p>
        </p:txBody>
      </p:sp>
    </p:spTree>
    <p:extLst>
      <p:ext uri="{BB962C8B-B14F-4D97-AF65-F5344CB8AC3E}">
        <p14:creationId xmlns:p14="http://schemas.microsoft.com/office/powerpoint/2010/main" val="425658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F0895-0AF8-55EE-A506-68A478BB5350}"/>
              </a:ext>
            </a:extLst>
          </p:cNvPr>
          <p:cNvSpPr>
            <a:spLocks noGrp="1"/>
          </p:cNvSpPr>
          <p:nvPr>
            <p:ph type="ctrTitle"/>
          </p:nvPr>
        </p:nvSpPr>
        <p:spPr>
          <a:xfrm>
            <a:off x="1524000" y="2235200"/>
            <a:ext cx="9144000" cy="2387600"/>
          </a:xfrm>
        </p:spPr>
        <p:txBody>
          <a:bodyPr>
            <a:normAutofit fontScale="90000"/>
          </a:bodyPr>
          <a:lstStyle/>
          <a:p>
            <a:r>
              <a:rPr lang="en-US" sz="9600" b="1" dirty="0">
                <a:latin typeface="Calibri" panose="020F0502020204030204" pitchFamily="34" charset="0"/>
                <a:ea typeface="Calibri" panose="020F0502020204030204" pitchFamily="34" charset="0"/>
                <a:cs typeface="Calibri" panose="020F0502020204030204" pitchFamily="34" charset="0"/>
              </a:rPr>
              <a:t>First </a:t>
            </a:r>
            <a:br>
              <a:rPr lang="en-US" sz="9600" b="1" dirty="0">
                <a:latin typeface="Calibri" panose="020F0502020204030204" pitchFamily="34" charset="0"/>
                <a:ea typeface="Calibri" panose="020F0502020204030204" pitchFamily="34" charset="0"/>
                <a:cs typeface="Calibri" panose="020F0502020204030204" pitchFamily="34" charset="0"/>
              </a:rPr>
            </a:br>
            <a:r>
              <a:rPr lang="en-US" sz="9600" b="1" dirty="0">
                <a:latin typeface="Calibri" panose="020F0502020204030204" pitchFamily="34" charset="0"/>
                <a:ea typeface="Calibri" panose="020F0502020204030204" pitchFamily="34" charset="0"/>
                <a:cs typeface="Calibri" panose="020F0502020204030204" pitchFamily="34" charset="0"/>
              </a:rPr>
              <a:t>Thessalonians</a:t>
            </a:r>
          </a:p>
        </p:txBody>
      </p:sp>
    </p:spTree>
    <p:extLst>
      <p:ext uri="{BB962C8B-B14F-4D97-AF65-F5344CB8AC3E}">
        <p14:creationId xmlns:p14="http://schemas.microsoft.com/office/powerpoint/2010/main" val="2597362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diagram of the bible&#10;&#10;Description automatically generated">
            <a:extLst>
              <a:ext uri="{FF2B5EF4-FFF2-40B4-BE49-F238E27FC236}">
                <a16:creationId xmlns:a16="http://schemas.microsoft.com/office/drawing/2014/main" id="{75E52FC7-4907-B5F1-2A48-D84C0DB2E9B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8914" y="0"/>
            <a:ext cx="8828624" cy="6858000"/>
          </a:xfrm>
        </p:spPr>
      </p:pic>
      <p:sp>
        <p:nvSpPr>
          <p:cNvPr id="2" name="TextBox 1">
            <a:extLst>
              <a:ext uri="{FF2B5EF4-FFF2-40B4-BE49-F238E27FC236}">
                <a16:creationId xmlns:a16="http://schemas.microsoft.com/office/drawing/2014/main" id="{B6C6B351-887D-6298-5461-4D07260F2691}"/>
              </a:ext>
            </a:extLst>
          </p:cNvPr>
          <p:cNvSpPr txBox="1"/>
          <p:nvPr/>
        </p:nvSpPr>
        <p:spPr>
          <a:xfrm rot="20522941">
            <a:off x="8281660" y="1392084"/>
            <a:ext cx="3639843" cy="923330"/>
          </a:xfrm>
          <a:prstGeom prst="rect">
            <a:avLst/>
          </a:prstGeom>
          <a:solidFill>
            <a:srgbClr val="FFFF00"/>
          </a:solidFill>
        </p:spPr>
        <p:txBody>
          <a:bodyPr wrap="none" rtlCol="0">
            <a:spAutoFit/>
          </a:bodyPr>
          <a:lstStyle/>
          <a:p>
            <a:r>
              <a:rPr lang="en-US" dirty="0"/>
              <a:t>“And the armies in heaven, clothed</a:t>
            </a:r>
          </a:p>
          <a:p>
            <a:r>
              <a:rPr lang="en-US" dirty="0"/>
              <a:t>In fine linen, white and clean, </a:t>
            </a:r>
          </a:p>
          <a:p>
            <a:r>
              <a:rPr lang="en-US" dirty="0"/>
              <a:t>followed Him on white horses.”</a:t>
            </a:r>
          </a:p>
        </p:txBody>
      </p:sp>
      <p:sp>
        <p:nvSpPr>
          <p:cNvPr id="3" name="Arrow: Left 2">
            <a:extLst>
              <a:ext uri="{FF2B5EF4-FFF2-40B4-BE49-F238E27FC236}">
                <a16:creationId xmlns:a16="http://schemas.microsoft.com/office/drawing/2014/main" id="{4A21E132-98EC-83FB-A814-98F43A36F1BB}"/>
              </a:ext>
            </a:extLst>
          </p:cNvPr>
          <p:cNvSpPr/>
          <p:nvPr/>
        </p:nvSpPr>
        <p:spPr>
          <a:xfrm rot="21082948">
            <a:off x="7016606" y="2105666"/>
            <a:ext cx="1192337" cy="343751"/>
          </a:xfrm>
          <a:prstGeom prst="lef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80C0317-BB14-3BE2-08AD-46457EB6772C}"/>
              </a:ext>
            </a:extLst>
          </p:cNvPr>
          <p:cNvSpPr/>
          <p:nvPr/>
        </p:nvSpPr>
        <p:spPr>
          <a:xfrm>
            <a:off x="3068456" y="1006454"/>
            <a:ext cx="2829117" cy="101182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5C3D8C2-4CC2-58A3-B6FC-06021BF039DA}"/>
              </a:ext>
            </a:extLst>
          </p:cNvPr>
          <p:cNvSpPr/>
          <p:nvPr/>
        </p:nvSpPr>
        <p:spPr>
          <a:xfrm>
            <a:off x="4983173" y="546185"/>
            <a:ext cx="3516451" cy="63210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FBD1904-4514-6274-E7AD-F6E92D2AF57D}"/>
              </a:ext>
            </a:extLst>
          </p:cNvPr>
          <p:cNvSpPr/>
          <p:nvPr/>
        </p:nvSpPr>
        <p:spPr>
          <a:xfrm>
            <a:off x="6284199" y="1178287"/>
            <a:ext cx="125469" cy="101182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B79BF76-6BE7-2144-7A2C-5A55551EA1C0}"/>
              </a:ext>
            </a:extLst>
          </p:cNvPr>
          <p:cNvSpPr/>
          <p:nvPr/>
        </p:nvSpPr>
        <p:spPr>
          <a:xfrm>
            <a:off x="5707329" y="2000196"/>
            <a:ext cx="200473" cy="18454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470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65BBCC-51B5-7AEF-43D3-EF5AC912640A}"/>
              </a:ext>
            </a:extLst>
          </p:cNvPr>
          <p:cNvSpPr>
            <a:spLocks noGrp="1"/>
          </p:cNvSpPr>
          <p:nvPr>
            <p:ph idx="1"/>
          </p:nvPr>
        </p:nvSpPr>
        <p:spPr>
          <a:xfrm>
            <a:off x="838200" y="492919"/>
            <a:ext cx="10515600" cy="5684044"/>
          </a:xfrm>
        </p:spPr>
        <p:txBody>
          <a:bodyPr>
            <a:normAutofit/>
          </a:bodyPr>
          <a:lstStyle/>
          <a:p>
            <a:pPr marL="0" indent="0">
              <a:buNone/>
            </a:pPr>
            <a:endParaRPr lang="en-US" sz="4800" dirty="0"/>
          </a:p>
          <a:p>
            <a:pPr marL="0" indent="0">
              <a:buNone/>
            </a:pPr>
            <a:r>
              <a:rPr lang="en-US" sz="4800" dirty="0"/>
              <a:t>1 Corinthians 15:51-52</a:t>
            </a:r>
          </a:p>
          <a:p>
            <a:pPr marL="0" indent="0">
              <a:buNone/>
            </a:pPr>
            <a:r>
              <a:rPr lang="en-US" sz="4800" b="1" i="1" dirty="0">
                <a:solidFill>
                  <a:srgbClr val="000000"/>
                </a:solidFill>
                <a:effectLst/>
                <a:latin typeface="Times New Roman" panose="02020603050405020304" pitchFamily="18" charset="0"/>
                <a:ea typeface="Aptos" panose="020B0004020202020204" pitchFamily="34" charset="0"/>
              </a:rPr>
              <a:t>“Behold, I tell you a mystery: We shall not all sleep, but we shall all be changed – in a moment, in the twinkling of an eye …”.</a:t>
            </a:r>
            <a:r>
              <a:rPr lang="en-US" sz="4800" dirty="0">
                <a:solidFill>
                  <a:srgbClr val="000000"/>
                </a:solidFill>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3506926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65BBCC-51B5-7AEF-43D3-EF5AC912640A}"/>
              </a:ext>
            </a:extLst>
          </p:cNvPr>
          <p:cNvSpPr>
            <a:spLocks noGrp="1"/>
          </p:cNvSpPr>
          <p:nvPr>
            <p:ph idx="1"/>
          </p:nvPr>
        </p:nvSpPr>
        <p:spPr>
          <a:xfrm>
            <a:off x="838200" y="492919"/>
            <a:ext cx="10515600" cy="5684044"/>
          </a:xfrm>
        </p:spPr>
        <p:txBody>
          <a:bodyPr>
            <a:normAutofit/>
          </a:bodyPr>
          <a:lstStyle/>
          <a:p>
            <a:pPr marL="0" indent="0">
              <a:buNone/>
            </a:pPr>
            <a:endParaRPr lang="en-US" sz="4800" dirty="0"/>
          </a:p>
          <a:p>
            <a:pPr marL="0" indent="0">
              <a:buNone/>
            </a:pPr>
            <a:r>
              <a:rPr lang="en-US" sz="4800" dirty="0"/>
              <a:t>1 Thessalonians 4:16-17</a:t>
            </a:r>
          </a:p>
          <a:p>
            <a:pPr marL="0" indent="0">
              <a:buNone/>
            </a:pPr>
            <a:r>
              <a:rPr lang="en-US" sz="4800" b="1" i="1" dirty="0">
                <a:solidFill>
                  <a:srgbClr val="000000"/>
                </a:solidFill>
                <a:effectLst/>
                <a:latin typeface="Times New Roman" panose="02020603050405020304" pitchFamily="18" charset="0"/>
                <a:ea typeface="Aptos" panose="020B0004020202020204" pitchFamily="34" charset="0"/>
              </a:rPr>
              <a:t>“… And the dead in Christ will rise first.  Then we who are alive and remain shall be caught up together with them in the clouds to meet the Lord in the air.  </a:t>
            </a:r>
            <a:r>
              <a:rPr lang="en-US" sz="4800" b="1" i="1" dirty="0">
                <a:solidFill>
                  <a:srgbClr val="FF0000"/>
                </a:solidFill>
                <a:effectLst/>
                <a:latin typeface="Times New Roman" panose="02020603050405020304" pitchFamily="18" charset="0"/>
                <a:ea typeface="Aptos" panose="020B0004020202020204" pitchFamily="34" charset="0"/>
              </a:rPr>
              <a:t>And thus we shall always be with the Lord</a:t>
            </a:r>
            <a:r>
              <a:rPr lang="en-US" sz="4800" b="1" i="1" dirty="0">
                <a:solidFill>
                  <a:srgbClr val="000000"/>
                </a:solidFill>
                <a:effectLst/>
                <a:latin typeface="Times New Roman" panose="02020603050405020304" pitchFamily="18" charset="0"/>
                <a:ea typeface="Aptos" panose="020B0004020202020204" pitchFamily="34" charset="0"/>
              </a:rPr>
              <a:t>.”</a:t>
            </a:r>
            <a:r>
              <a:rPr lang="en-US" sz="4800" dirty="0">
                <a:solidFill>
                  <a:srgbClr val="000000"/>
                </a:solidFill>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422527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diagram of the bible&#10;&#10;Description automatically generated">
            <a:extLst>
              <a:ext uri="{FF2B5EF4-FFF2-40B4-BE49-F238E27FC236}">
                <a16:creationId xmlns:a16="http://schemas.microsoft.com/office/drawing/2014/main" id="{75E52FC7-4907-B5F1-2A48-D84C0DB2E9B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5163" y="0"/>
            <a:ext cx="8828624" cy="6858000"/>
          </a:xfrm>
        </p:spPr>
      </p:pic>
      <p:sp>
        <p:nvSpPr>
          <p:cNvPr id="3" name="Rectangle 2">
            <a:extLst>
              <a:ext uri="{FF2B5EF4-FFF2-40B4-BE49-F238E27FC236}">
                <a16:creationId xmlns:a16="http://schemas.microsoft.com/office/drawing/2014/main" id="{6FC5FE84-98BA-F190-BD1D-1B515671B940}"/>
              </a:ext>
            </a:extLst>
          </p:cNvPr>
          <p:cNvSpPr/>
          <p:nvPr/>
        </p:nvSpPr>
        <p:spPr>
          <a:xfrm>
            <a:off x="2992582" y="961901"/>
            <a:ext cx="2897579" cy="122315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8E2CDF7-3525-9209-6196-A084B5A403DC}"/>
              </a:ext>
            </a:extLst>
          </p:cNvPr>
          <p:cNvSpPr txBox="1"/>
          <p:nvPr/>
        </p:nvSpPr>
        <p:spPr>
          <a:xfrm>
            <a:off x="3431960" y="1388814"/>
            <a:ext cx="2018822" cy="369332"/>
          </a:xfrm>
          <a:prstGeom prst="rect">
            <a:avLst/>
          </a:prstGeom>
          <a:solidFill>
            <a:srgbClr val="FFFF00"/>
          </a:solidFill>
        </p:spPr>
        <p:txBody>
          <a:bodyPr wrap="none" rtlCol="0">
            <a:spAutoFit/>
          </a:bodyPr>
          <a:lstStyle/>
          <a:p>
            <a:r>
              <a:rPr lang="en-US" dirty="0"/>
              <a:t>3 ½ years of peace</a:t>
            </a:r>
          </a:p>
        </p:txBody>
      </p:sp>
      <p:sp>
        <p:nvSpPr>
          <p:cNvPr id="5" name="Rectangle 4">
            <a:extLst>
              <a:ext uri="{FF2B5EF4-FFF2-40B4-BE49-F238E27FC236}">
                <a16:creationId xmlns:a16="http://schemas.microsoft.com/office/drawing/2014/main" id="{352C04F7-8953-0201-6D48-B0B86F04F6D0}"/>
              </a:ext>
            </a:extLst>
          </p:cNvPr>
          <p:cNvSpPr/>
          <p:nvPr/>
        </p:nvSpPr>
        <p:spPr>
          <a:xfrm>
            <a:off x="5044542" y="374352"/>
            <a:ext cx="3344618" cy="58754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57AAD4B-5CC6-91F2-0C0A-08EF82493E04}"/>
              </a:ext>
            </a:extLst>
          </p:cNvPr>
          <p:cNvSpPr txBox="1"/>
          <p:nvPr/>
        </p:nvSpPr>
        <p:spPr>
          <a:xfrm>
            <a:off x="5388209" y="483460"/>
            <a:ext cx="2428742" cy="369332"/>
          </a:xfrm>
          <a:prstGeom prst="rect">
            <a:avLst/>
          </a:prstGeom>
          <a:solidFill>
            <a:srgbClr val="FFFF00"/>
          </a:solidFill>
        </p:spPr>
        <p:txBody>
          <a:bodyPr wrap="none" rtlCol="0">
            <a:spAutoFit/>
          </a:bodyPr>
          <a:lstStyle/>
          <a:p>
            <a:r>
              <a:rPr lang="en-US" dirty="0"/>
              <a:t>3 ½ years of tribulation</a:t>
            </a:r>
          </a:p>
        </p:txBody>
      </p:sp>
      <p:sp>
        <p:nvSpPr>
          <p:cNvPr id="7" name="Arrow: Down 6">
            <a:extLst>
              <a:ext uri="{FF2B5EF4-FFF2-40B4-BE49-F238E27FC236}">
                <a16:creationId xmlns:a16="http://schemas.microsoft.com/office/drawing/2014/main" id="{6F56B9B3-C23A-7220-5EFC-310B2D0B5C7F}"/>
              </a:ext>
            </a:extLst>
          </p:cNvPr>
          <p:cNvSpPr/>
          <p:nvPr/>
        </p:nvSpPr>
        <p:spPr>
          <a:xfrm rot="19707631">
            <a:off x="5490700" y="1758144"/>
            <a:ext cx="197585" cy="586155"/>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6675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diagram of the bible&#10;&#10;Description automatically generated">
            <a:extLst>
              <a:ext uri="{FF2B5EF4-FFF2-40B4-BE49-F238E27FC236}">
                <a16:creationId xmlns:a16="http://schemas.microsoft.com/office/drawing/2014/main" id="{75E52FC7-4907-B5F1-2A48-D84C0DB2E9B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5163" y="0"/>
            <a:ext cx="8828624" cy="6858000"/>
          </a:xfrm>
        </p:spPr>
      </p:pic>
      <p:sp>
        <p:nvSpPr>
          <p:cNvPr id="2" name="TextBox 1">
            <a:extLst>
              <a:ext uri="{FF2B5EF4-FFF2-40B4-BE49-F238E27FC236}">
                <a16:creationId xmlns:a16="http://schemas.microsoft.com/office/drawing/2014/main" id="{432FA0B7-71C1-5B71-BF63-30CC1662AB07}"/>
              </a:ext>
            </a:extLst>
          </p:cNvPr>
          <p:cNvSpPr txBox="1"/>
          <p:nvPr/>
        </p:nvSpPr>
        <p:spPr>
          <a:xfrm>
            <a:off x="9063787" y="795647"/>
            <a:ext cx="2541319" cy="3970318"/>
          </a:xfrm>
          <a:prstGeom prst="rect">
            <a:avLst/>
          </a:prstGeom>
          <a:solidFill>
            <a:srgbClr val="FFFF00"/>
          </a:solidFill>
        </p:spPr>
        <p:txBody>
          <a:bodyPr wrap="square" rtlCol="0">
            <a:spAutoFit/>
          </a:bodyPr>
          <a:lstStyle/>
          <a:p>
            <a:r>
              <a:rPr lang="en-US" dirty="0"/>
              <a:t>“Now out of His mouth goes a sharp sword, that with it He should strike the nations.  And He Himself will rule them with a rod of iron.  He Himself treads the winepress of the fierceness and wrath of Almighty God.  And He has on His robe and on His thigh a name written: KING OF KINGS and LORD OF LORDS.”</a:t>
            </a:r>
          </a:p>
        </p:txBody>
      </p:sp>
      <p:sp>
        <p:nvSpPr>
          <p:cNvPr id="3" name="Arrow: Left 2">
            <a:extLst>
              <a:ext uri="{FF2B5EF4-FFF2-40B4-BE49-F238E27FC236}">
                <a16:creationId xmlns:a16="http://schemas.microsoft.com/office/drawing/2014/main" id="{8C10F5F9-5411-9227-C1F5-7437217FB9BB}"/>
              </a:ext>
            </a:extLst>
          </p:cNvPr>
          <p:cNvSpPr/>
          <p:nvPr/>
        </p:nvSpPr>
        <p:spPr>
          <a:xfrm rot="20880401">
            <a:off x="7102676" y="1899900"/>
            <a:ext cx="1849504" cy="415636"/>
          </a:xfrm>
          <a:prstGeom prst="lef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8D9048A-0B29-8148-1943-51E86CE63BAD}"/>
              </a:ext>
            </a:extLst>
          </p:cNvPr>
          <p:cNvSpPr/>
          <p:nvPr/>
        </p:nvSpPr>
        <p:spPr>
          <a:xfrm>
            <a:off x="3105278" y="1086234"/>
            <a:ext cx="2773884" cy="9450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4203F2-8C53-7840-BE41-0CA2334B1AFB}"/>
              </a:ext>
            </a:extLst>
          </p:cNvPr>
          <p:cNvSpPr/>
          <p:nvPr/>
        </p:nvSpPr>
        <p:spPr>
          <a:xfrm>
            <a:off x="5707329" y="1988360"/>
            <a:ext cx="171833" cy="20865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E4DAD0A-B65D-4993-1FE9-F15A86A0B597}"/>
              </a:ext>
            </a:extLst>
          </p:cNvPr>
          <p:cNvSpPr/>
          <p:nvPr/>
        </p:nvSpPr>
        <p:spPr>
          <a:xfrm>
            <a:off x="4884983" y="607554"/>
            <a:ext cx="3547135" cy="47868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DB495CA-9159-5D8E-5783-20BF759B4EE1}"/>
              </a:ext>
            </a:extLst>
          </p:cNvPr>
          <p:cNvSpPr/>
          <p:nvPr/>
        </p:nvSpPr>
        <p:spPr>
          <a:xfrm>
            <a:off x="6278061" y="945084"/>
            <a:ext cx="232770" cy="125193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7043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diagram of the bible&#10;&#10;Description automatically generated">
            <a:extLst>
              <a:ext uri="{FF2B5EF4-FFF2-40B4-BE49-F238E27FC236}">
                <a16:creationId xmlns:a16="http://schemas.microsoft.com/office/drawing/2014/main" id="{75E52FC7-4907-B5F1-2A48-D84C0DB2E9B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5163" y="0"/>
            <a:ext cx="8828624" cy="6858000"/>
          </a:xfrm>
        </p:spPr>
      </p:pic>
      <p:sp>
        <p:nvSpPr>
          <p:cNvPr id="2" name="TextBox 1">
            <a:extLst>
              <a:ext uri="{FF2B5EF4-FFF2-40B4-BE49-F238E27FC236}">
                <a16:creationId xmlns:a16="http://schemas.microsoft.com/office/drawing/2014/main" id="{432FA0B7-71C1-5B71-BF63-30CC1662AB07}"/>
              </a:ext>
            </a:extLst>
          </p:cNvPr>
          <p:cNvSpPr txBox="1"/>
          <p:nvPr/>
        </p:nvSpPr>
        <p:spPr>
          <a:xfrm>
            <a:off x="9063787" y="795647"/>
            <a:ext cx="2541319" cy="3970318"/>
          </a:xfrm>
          <a:prstGeom prst="rect">
            <a:avLst/>
          </a:prstGeom>
          <a:solidFill>
            <a:srgbClr val="FFFF00"/>
          </a:solidFill>
        </p:spPr>
        <p:txBody>
          <a:bodyPr wrap="square" rtlCol="0">
            <a:spAutoFit/>
          </a:bodyPr>
          <a:lstStyle/>
          <a:p>
            <a:r>
              <a:rPr lang="en-US" dirty="0"/>
              <a:t>“Now out of His mouth goes a sharp sword, that with it He should strike the nations.  And He Himself will rule them with a rod of iron.  He Himself treads the winepress of the fierceness and wrath of Almighty God.  And He has on His robe and on His thigh a name written: KING OF KINGS and LORD OF LORDS.”</a:t>
            </a:r>
          </a:p>
        </p:txBody>
      </p:sp>
      <p:sp>
        <p:nvSpPr>
          <p:cNvPr id="3" name="Arrow: Left 2">
            <a:extLst>
              <a:ext uri="{FF2B5EF4-FFF2-40B4-BE49-F238E27FC236}">
                <a16:creationId xmlns:a16="http://schemas.microsoft.com/office/drawing/2014/main" id="{8C10F5F9-5411-9227-C1F5-7437217FB9BB}"/>
              </a:ext>
            </a:extLst>
          </p:cNvPr>
          <p:cNvSpPr/>
          <p:nvPr/>
        </p:nvSpPr>
        <p:spPr>
          <a:xfrm rot="20880401">
            <a:off x="7102676" y="1899900"/>
            <a:ext cx="1849504" cy="415636"/>
          </a:xfrm>
          <a:prstGeom prst="lef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FFCA000-744B-05C3-2434-3B1A663D9D89}"/>
              </a:ext>
            </a:extLst>
          </p:cNvPr>
          <p:cNvSpPr txBox="1"/>
          <p:nvPr/>
        </p:nvSpPr>
        <p:spPr>
          <a:xfrm>
            <a:off x="6448376" y="5027152"/>
            <a:ext cx="5655651" cy="1569660"/>
          </a:xfrm>
          <a:prstGeom prst="rect">
            <a:avLst/>
          </a:prstGeom>
          <a:solidFill>
            <a:srgbClr val="FFC000"/>
          </a:solidFill>
        </p:spPr>
        <p:txBody>
          <a:bodyPr wrap="none" rtlCol="0">
            <a:spAutoFit/>
          </a:bodyPr>
          <a:lstStyle/>
          <a:p>
            <a:r>
              <a:rPr lang="en-US" sz="1600" dirty="0"/>
              <a:t>“And I saw thrones, and they sat on them, and judgment was</a:t>
            </a:r>
          </a:p>
          <a:p>
            <a:r>
              <a:rPr lang="en-US" sz="1600" dirty="0"/>
              <a:t>committed to them.  Then I saw the souls of those who had</a:t>
            </a:r>
          </a:p>
          <a:p>
            <a:r>
              <a:rPr lang="en-US" sz="1600" dirty="0"/>
              <a:t>been beheaded for their witness to Jesus and for the word of</a:t>
            </a:r>
          </a:p>
          <a:p>
            <a:r>
              <a:rPr lang="en-US" sz="1600" dirty="0"/>
              <a:t>God, who had not worshipped the beast or His image, and had</a:t>
            </a:r>
          </a:p>
          <a:p>
            <a:r>
              <a:rPr lang="en-US" sz="1600" dirty="0"/>
              <a:t>not received his mark on their foreheads or on their hands.  </a:t>
            </a:r>
          </a:p>
          <a:p>
            <a:r>
              <a:rPr lang="en-US" sz="1600" dirty="0">
                <a:highlight>
                  <a:srgbClr val="00FFFF"/>
                </a:highlight>
              </a:rPr>
              <a:t>And they lived and reigned with Christ for a thousand years.”</a:t>
            </a:r>
          </a:p>
        </p:txBody>
      </p:sp>
      <p:sp>
        <p:nvSpPr>
          <p:cNvPr id="6" name="Arrow: Up 5">
            <a:extLst>
              <a:ext uri="{FF2B5EF4-FFF2-40B4-BE49-F238E27FC236}">
                <a16:creationId xmlns:a16="http://schemas.microsoft.com/office/drawing/2014/main" id="{1A525952-96EB-3556-1720-15715DC3138E}"/>
              </a:ext>
            </a:extLst>
          </p:cNvPr>
          <p:cNvSpPr/>
          <p:nvPr/>
        </p:nvSpPr>
        <p:spPr>
          <a:xfrm rot="20832547">
            <a:off x="8533969" y="3840867"/>
            <a:ext cx="221299" cy="1176385"/>
          </a:xfrm>
          <a:prstGeom prst="up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27C251E-C537-57A6-B68D-6331698EB2B7}"/>
              </a:ext>
            </a:extLst>
          </p:cNvPr>
          <p:cNvSpPr/>
          <p:nvPr/>
        </p:nvSpPr>
        <p:spPr>
          <a:xfrm>
            <a:off x="3043909" y="1012591"/>
            <a:ext cx="2675694" cy="101872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E30EC7-231F-80AA-BAE4-D6BD0B438B98}"/>
              </a:ext>
            </a:extLst>
          </p:cNvPr>
          <p:cNvSpPr/>
          <p:nvPr/>
        </p:nvSpPr>
        <p:spPr>
          <a:xfrm>
            <a:off x="5615275" y="1951538"/>
            <a:ext cx="285370" cy="23320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5312E54-CEE1-28D8-D761-E1D3C0AA412C}"/>
              </a:ext>
            </a:extLst>
          </p:cNvPr>
          <p:cNvSpPr/>
          <p:nvPr/>
        </p:nvSpPr>
        <p:spPr>
          <a:xfrm>
            <a:off x="4860435" y="503227"/>
            <a:ext cx="3228016" cy="58300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77192D-BAA2-1110-91A1-870BB9D0652E}"/>
              </a:ext>
            </a:extLst>
          </p:cNvPr>
          <p:cNvSpPr/>
          <p:nvPr/>
        </p:nvSpPr>
        <p:spPr>
          <a:xfrm>
            <a:off x="6253514" y="1086234"/>
            <a:ext cx="194862" cy="109850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672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diagram of the bible&#10;&#10;Description automatically generated">
            <a:extLst>
              <a:ext uri="{FF2B5EF4-FFF2-40B4-BE49-F238E27FC236}">
                <a16:creationId xmlns:a16="http://schemas.microsoft.com/office/drawing/2014/main" id="{75E52FC7-4907-B5F1-2A48-D84C0DB2E9B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5163" y="0"/>
            <a:ext cx="8828624" cy="6858000"/>
          </a:xfrm>
        </p:spPr>
      </p:pic>
      <p:sp>
        <p:nvSpPr>
          <p:cNvPr id="7" name="TextBox 6">
            <a:extLst>
              <a:ext uri="{FF2B5EF4-FFF2-40B4-BE49-F238E27FC236}">
                <a16:creationId xmlns:a16="http://schemas.microsoft.com/office/drawing/2014/main" id="{6CD8C298-CDF1-6D66-1E29-67430038FB8A}"/>
              </a:ext>
            </a:extLst>
          </p:cNvPr>
          <p:cNvSpPr txBox="1"/>
          <p:nvPr/>
        </p:nvSpPr>
        <p:spPr>
          <a:xfrm>
            <a:off x="9310255" y="914399"/>
            <a:ext cx="2646582" cy="5632311"/>
          </a:xfrm>
          <a:prstGeom prst="rect">
            <a:avLst/>
          </a:prstGeom>
          <a:solidFill>
            <a:schemeClr val="accent4">
              <a:lumMod val="20000"/>
              <a:lumOff val="80000"/>
            </a:schemeClr>
          </a:solidFill>
        </p:spPr>
        <p:txBody>
          <a:bodyPr wrap="square" rtlCol="0">
            <a:spAutoFit/>
          </a:bodyPr>
          <a:lstStyle/>
          <a:p>
            <a:r>
              <a:rPr lang="en-US" dirty="0"/>
              <a:t>“Then I saw an angel coming down from heaven, having the key to the bottomless pit and a great chain in his hand.  He laid hold of the dragon, that serpent of old, who is the Devil and Satan, and bound him for a thousand years; and he cast Him into the bottomless pit, and shut him up, and set a seal on him, so that he should deceive the nations no more till the thousand years were finished.  But after these things he must be released for a little while.”</a:t>
            </a:r>
          </a:p>
        </p:txBody>
      </p:sp>
      <p:sp>
        <p:nvSpPr>
          <p:cNvPr id="8" name="Arrow: Bent 7">
            <a:extLst>
              <a:ext uri="{FF2B5EF4-FFF2-40B4-BE49-F238E27FC236}">
                <a16:creationId xmlns:a16="http://schemas.microsoft.com/office/drawing/2014/main" id="{062D04AA-06A3-8E79-6040-A2AA60CBD75E}"/>
              </a:ext>
            </a:extLst>
          </p:cNvPr>
          <p:cNvSpPr/>
          <p:nvPr/>
        </p:nvSpPr>
        <p:spPr>
          <a:xfrm rot="16200000">
            <a:off x="7048005" y="3711039"/>
            <a:ext cx="1731898" cy="2741300"/>
          </a:xfrm>
          <a:prstGeom prst="ben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D7B31CCE-B906-6913-E2D0-4C749B1CC83F}"/>
              </a:ext>
            </a:extLst>
          </p:cNvPr>
          <p:cNvSpPr/>
          <p:nvPr/>
        </p:nvSpPr>
        <p:spPr>
          <a:xfrm>
            <a:off x="3013224" y="1000317"/>
            <a:ext cx="2841391" cy="101872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70DB1F9-8877-28B5-E4D8-DBD6148F8756}"/>
              </a:ext>
            </a:extLst>
          </p:cNvPr>
          <p:cNvSpPr/>
          <p:nvPr/>
        </p:nvSpPr>
        <p:spPr>
          <a:xfrm>
            <a:off x="5648697" y="1933128"/>
            <a:ext cx="328656" cy="26388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BED2BB8-5AB2-A48D-CC97-F3C3CAB3940F}"/>
              </a:ext>
            </a:extLst>
          </p:cNvPr>
          <p:cNvSpPr/>
          <p:nvPr/>
        </p:nvSpPr>
        <p:spPr>
          <a:xfrm>
            <a:off x="4860435" y="558459"/>
            <a:ext cx="3418260" cy="46430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DA4E1FA-C226-6228-18C1-51396A6DC9CA}"/>
              </a:ext>
            </a:extLst>
          </p:cNvPr>
          <p:cNvSpPr/>
          <p:nvPr/>
        </p:nvSpPr>
        <p:spPr>
          <a:xfrm>
            <a:off x="6253514" y="1000317"/>
            <a:ext cx="233203" cy="119669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9745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65BBCC-51B5-7AEF-43D3-EF5AC912640A}"/>
              </a:ext>
            </a:extLst>
          </p:cNvPr>
          <p:cNvSpPr>
            <a:spLocks noGrp="1"/>
          </p:cNvSpPr>
          <p:nvPr>
            <p:ph idx="1"/>
          </p:nvPr>
        </p:nvSpPr>
        <p:spPr>
          <a:xfrm>
            <a:off x="838200" y="492919"/>
            <a:ext cx="10515600" cy="5684044"/>
          </a:xfrm>
        </p:spPr>
        <p:txBody>
          <a:bodyPr>
            <a:normAutofit/>
          </a:bodyPr>
          <a:lstStyle/>
          <a:p>
            <a:pPr marL="0" indent="0">
              <a:buNone/>
            </a:pPr>
            <a:endParaRPr lang="en-US" sz="4800" dirty="0"/>
          </a:p>
          <a:p>
            <a:pPr marL="0" indent="0">
              <a:buNone/>
            </a:pPr>
            <a:endParaRPr lang="en-US" sz="4800" dirty="0"/>
          </a:p>
          <a:p>
            <a:pPr marL="0" indent="0">
              <a:buNone/>
            </a:pPr>
            <a:r>
              <a:rPr lang="en-US" sz="4800" dirty="0"/>
              <a:t>1 Thessalonians 4:18</a:t>
            </a:r>
          </a:p>
          <a:p>
            <a:pPr marL="0" indent="0">
              <a:buNone/>
            </a:pPr>
            <a:r>
              <a:rPr lang="en-US" sz="4800" b="1" i="1" dirty="0">
                <a:solidFill>
                  <a:srgbClr val="000000"/>
                </a:solidFill>
                <a:effectLst/>
                <a:latin typeface="Times New Roman" panose="02020603050405020304" pitchFamily="18" charset="0"/>
                <a:ea typeface="Aptos" panose="020B0004020202020204" pitchFamily="34" charset="0"/>
              </a:rPr>
              <a:t>“Therefore comfort one another with these words.”</a:t>
            </a:r>
            <a:endParaRPr lang="en-US" sz="4800" dirty="0"/>
          </a:p>
        </p:txBody>
      </p:sp>
    </p:spTree>
    <p:extLst>
      <p:ext uri="{BB962C8B-B14F-4D97-AF65-F5344CB8AC3E}">
        <p14:creationId xmlns:p14="http://schemas.microsoft.com/office/powerpoint/2010/main" val="161665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65BBCC-51B5-7AEF-43D3-EF5AC912640A}"/>
              </a:ext>
            </a:extLst>
          </p:cNvPr>
          <p:cNvSpPr>
            <a:spLocks noGrp="1"/>
          </p:cNvSpPr>
          <p:nvPr>
            <p:ph idx="1"/>
          </p:nvPr>
        </p:nvSpPr>
        <p:spPr>
          <a:xfrm>
            <a:off x="838200" y="492919"/>
            <a:ext cx="10515600" cy="5684044"/>
          </a:xfrm>
        </p:spPr>
        <p:txBody>
          <a:bodyPr>
            <a:normAutofit/>
          </a:bodyPr>
          <a:lstStyle/>
          <a:p>
            <a:pPr marL="0" indent="0">
              <a:buNone/>
            </a:pPr>
            <a:r>
              <a:rPr lang="en-US" sz="4800" dirty="0"/>
              <a:t>2 Timothy 3:16</a:t>
            </a:r>
          </a:p>
          <a:p>
            <a:pPr marL="0" indent="0">
              <a:buNone/>
            </a:pPr>
            <a:r>
              <a:rPr lang="en-US" sz="4800" b="1" i="1" dirty="0">
                <a:effectLst/>
                <a:latin typeface="Times New Roman" panose="02020603050405020304" pitchFamily="18" charset="0"/>
                <a:ea typeface="Aptos" panose="020B0004020202020204" pitchFamily="34" charset="0"/>
              </a:rPr>
              <a:t>“All Scripture is given by inspiration of God, and is profitable for doctrine, for reproof, for correction, for instruction in righteousness.”</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1800647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65BBCC-51B5-7AEF-43D3-EF5AC912640A}"/>
              </a:ext>
            </a:extLst>
          </p:cNvPr>
          <p:cNvSpPr>
            <a:spLocks noGrp="1"/>
          </p:cNvSpPr>
          <p:nvPr>
            <p:ph idx="1"/>
          </p:nvPr>
        </p:nvSpPr>
        <p:spPr>
          <a:xfrm>
            <a:off x="838200" y="492919"/>
            <a:ext cx="10515600" cy="5684044"/>
          </a:xfrm>
        </p:spPr>
        <p:txBody>
          <a:bodyPr>
            <a:normAutofit/>
          </a:bodyPr>
          <a:lstStyle/>
          <a:p>
            <a:pPr marL="0" indent="0">
              <a:buNone/>
            </a:pPr>
            <a:r>
              <a:rPr lang="en-US" sz="4800" dirty="0"/>
              <a:t>2 Timothy 3:16</a:t>
            </a:r>
          </a:p>
          <a:p>
            <a:pPr marL="0" indent="0">
              <a:buNone/>
            </a:pPr>
            <a:r>
              <a:rPr lang="en-US" sz="4800" b="1" i="1" dirty="0">
                <a:effectLst/>
                <a:latin typeface="Times New Roman" panose="02020603050405020304" pitchFamily="18" charset="0"/>
                <a:ea typeface="Aptos" panose="020B0004020202020204" pitchFamily="34" charset="0"/>
              </a:rPr>
              <a:t>“All Scripture is given by inspiration of God, and is profitable for doctrine, for reproof, for correction, for instruction in righteousness.”</a:t>
            </a:r>
            <a:r>
              <a:rPr lang="en-US" sz="4800" dirty="0">
                <a:effectLst/>
                <a:latin typeface="Times New Roman" panose="02020603050405020304" pitchFamily="18" charset="0"/>
                <a:ea typeface="Aptos" panose="020B0004020202020204" pitchFamily="34" charset="0"/>
              </a:rPr>
              <a:t> </a:t>
            </a:r>
          </a:p>
          <a:p>
            <a:pPr marL="0" indent="0">
              <a:buNone/>
            </a:pPr>
            <a:endParaRPr lang="en-US" sz="4800" dirty="0">
              <a:latin typeface="Times New Roman" panose="02020603050405020304" pitchFamily="18" charset="0"/>
            </a:endParaRPr>
          </a:p>
          <a:p>
            <a:pPr marL="0" indent="0">
              <a:buNone/>
            </a:pPr>
            <a:r>
              <a:rPr lang="en-US" sz="4800" dirty="0">
                <a:latin typeface="Times New Roman" panose="02020603050405020304" pitchFamily="18" charset="0"/>
              </a:rPr>
              <a:t>Inspiration … </a:t>
            </a:r>
            <a:r>
              <a:rPr lang="en-US" sz="4800" i="1" dirty="0">
                <a:latin typeface="Times New Roman" panose="02020603050405020304" pitchFamily="18" charset="0"/>
              </a:rPr>
              <a:t>“divinely breathed in”</a:t>
            </a:r>
            <a:endParaRPr lang="en-US" sz="4800" i="1" dirty="0"/>
          </a:p>
        </p:txBody>
      </p:sp>
    </p:spTree>
    <p:extLst>
      <p:ext uri="{BB962C8B-B14F-4D97-AF65-F5344CB8AC3E}">
        <p14:creationId xmlns:p14="http://schemas.microsoft.com/office/powerpoint/2010/main" val="3502633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65BBCC-51B5-7AEF-43D3-EF5AC912640A}"/>
              </a:ext>
            </a:extLst>
          </p:cNvPr>
          <p:cNvSpPr>
            <a:spLocks noGrp="1"/>
          </p:cNvSpPr>
          <p:nvPr>
            <p:ph idx="1"/>
          </p:nvPr>
        </p:nvSpPr>
        <p:spPr>
          <a:xfrm>
            <a:off x="538348" y="586978"/>
            <a:ext cx="11115304" cy="5684044"/>
          </a:xfrm>
        </p:spPr>
        <p:txBody>
          <a:bodyPr>
            <a:noAutofit/>
          </a:bodyPr>
          <a:lstStyle/>
          <a:p>
            <a:pPr marL="0" indent="0">
              <a:buNone/>
            </a:pPr>
            <a:r>
              <a:rPr lang="en-US" sz="4800" i="1" dirty="0">
                <a:solidFill>
                  <a:srgbClr val="000000"/>
                </a:solidFill>
                <a:effectLst/>
                <a:latin typeface="Times New Roman" panose="02020603050405020304" pitchFamily="18" charset="0"/>
                <a:ea typeface="Aptos" panose="020B0004020202020204" pitchFamily="34" charset="0"/>
              </a:rPr>
              <a:t>“We affirm that inspiration, strictly speaking, applies only to the autographic text of Scripture, which in the providence of God can be ascertained from available manuscripts with great accuracy.  We further affirm that copies and translations of Scripture are the Word of God to the extent that they faithfully represent the original.”</a:t>
            </a:r>
            <a:endParaRPr lang="en-US" sz="4800" i="1" dirty="0"/>
          </a:p>
        </p:txBody>
      </p:sp>
    </p:spTree>
    <p:extLst>
      <p:ext uri="{BB962C8B-B14F-4D97-AF65-F5344CB8AC3E}">
        <p14:creationId xmlns:p14="http://schemas.microsoft.com/office/powerpoint/2010/main" val="1983515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diagram of the bible&#10;&#10;Description automatically generated">
            <a:extLst>
              <a:ext uri="{FF2B5EF4-FFF2-40B4-BE49-F238E27FC236}">
                <a16:creationId xmlns:a16="http://schemas.microsoft.com/office/drawing/2014/main" id="{75E52FC7-4907-B5F1-2A48-D84C0DB2E9B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5200" y="0"/>
            <a:ext cx="8828624" cy="6858000"/>
          </a:xfrm>
        </p:spPr>
      </p:pic>
      <p:sp>
        <p:nvSpPr>
          <p:cNvPr id="2" name="Rectangle 1">
            <a:extLst>
              <a:ext uri="{FF2B5EF4-FFF2-40B4-BE49-F238E27FC236}">
                <a16:creationId xmlns:a16="http://schemas.microsoft.com/office/drawing/2014/main" id="{82835E91-2AA4-587E-C1D6-D9CC42C5A0EE}"/>
              </a:ext>
            </a:extLst>
          </p:cNvPr>
          <p:cNvSpPr/>
          <p:nvPr/>
        </p:nvSpPr>
        <p:spPr>
          <a:xfrm>
            <a:off x="4369483" y="981906"/>
            <a:ext cx="2773884" cy="101872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7CAE9C3-BC06-93C5-6A2D-0BCA33A48E28}"/>
              </a:ext>
            </a:extLst>
          </p:cNvPr>
          <p:cNvSpPr/>
          <p:nvPr/>
        </p:nvSpPr>
        <p:spPr>
          <a:xfrm>
            <a:off x="6946985" y="1957675"/>
            <a:ext cx="386626" cy="24547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D5FC3D2-94DA-2E60-F49A-3B04777A5E5E}"/>
              </a:ext>
            </a:extLst>
          </p:cNvPr>
          <p:cNvSpPr/>
          <p:nvPr/>
        </p:nvSpPr>
        <p:spPr>
          <a:xfrm>
            <a:off x="6247377" y="533911"/>
            <a:ext cx="3553273" cy="50322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EAB4A7A-9109-8637-00F0-E181C91C204F}"/>
              </a:ext>
            </a:extLst>
          </p:cNvPr>
          <p:cNvSpPr/>
          <p:nvPr/>
        </p:nvSpPr>
        <p:spPr>
          <a:xfrm>
            <a:off x="7566813" y="981906"/>
            <a:ext cx="263888" cy="122124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0593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65BBCC-51B5-7AEF-43D3-EF5AC912640A}"/>
              </a:ext>
            </a:extLst>
          </p:cNvPr>
          <p:cNvSpPr>
            <a:spLocks noGrp="1"/>
          </p:cNvSpPr>
          <p:nvPr>
            <p:ph idx="1"/>
          </p:nvPr>
        </p:nvSpPr>
        <p:spPr>
          <a:xfrm>
            <a:off x="838200" y="492919"/>
            <a:ext cx="10515600" cy="5684044"/>
          </a:xfrm>
        </p:spPr>
        <p:txBody>
          <a:bodyPr>
            <a:normAutofit/>
          </a:bodyPr>
          <a:lstStyle/>
          <a:p>
            <a:pPr marL="0" indent="0">
              <a:buNone/>
            </a:pPr>
            <a:endParaRPr lang="en-US" sz="4800" dirty="0"/>
          </a:p>
          <a:p>
            <a:pPr marL="0" indent="0">
              <a:buNone/>
            </a:pPr>
            <a:r>
              <a:rPr lang="en-US" sz="4800" dirty="0"/>
              <a:t>1 Thessalonians 4:16-17</a:t>
            </a:r>
          </a:p>
          <a:p>
            <a:pPr marL="0" indent="0">
              <a:buNone/>
            </a:pPr>
            <a:r>
              <a:rPr lang="en-US" sz="4800" b="1" i="1" dirty="0">
                <a:solidFill>
                  <a:srgbClr val="000000"/>
                </a:solidFill>
                <a:effectLst/>
                <a:latin typeface="Times New Roman" panose="02020603050405020304" pitchFamily="18" charset="0"/>
                <a:ea typeface="Aptos" panose="020B0004020202020204" pitchFamily="34" charset="0"/>
              </a:rPr>
              <a:t>“… And the dead in Christ will rise first.  Then we who are alive and remain shall be caught up together with them in the clouds to meet the Lord in the air …”.</a:t>
            </a:r>
            <a:r>
              <a:rPr lang="en-US" sz="4800" dirty="0">
                <a:solidFill>
                  <a:srgbClr val="000000"/>
                </a:solidFill>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2211183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diagram of the bible&#10;&#10;Description automatically generated">
            <a:extLst>
              <a:ext uri="{FF2B5EF4-FFF2-40B4-BE49-F238E27FC236}">
                <a16:creationId xmlns:a16="http://schemas.microsoft.com/office/drawing/2014/main" id="{75E52FC7-4907-B5F1-2A48-D84C0DB2E9B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5200" y="0"/>
            <a:ext cx="8828624" cy="6858000"/>
          </a:xfrm>
        </p:spPr>
      </p:pic>
      <p:sp>
        <p:nvSpPr>
          <p:cNvPr id="2" name="Rectangle 1">
            <a:extLst>
              <a:ext uri="{FF2B5EF4-FFF2-40B4-BE49-F238E27FC236}">
                <a16:creationId xmlns:a16="http://schemas.microsoft.com/office/drawing/2014/main" id="{FC7722A9-CE7C-7700-DCEA-0A8B4CC5ED3B}"/>
              </a:ext>
            </a:extLst>
          </p:cNvPr>
          <p:cNvSpPr/>
          <p:nvPr/>
        </p:nvSpPr>
        <p:spPr>
          <a:xfrm>
            <a:off x="4394030" y="1024865"/>
            <a:ext cx="2822979" cy="99418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1BE6DD43-DEC3-0C0D-C47D-338942188DF5}"/>
              </a:ext>
            </a:extLst>
          </p:cNvPr>
          <p:cNvSpPr/>
          <p:nvPr/>
        </p:nvSpPr>
        <p:spPr>
          <a:xfrm>
            <a:off x="6922438" y="1951538"/>
            <a:ext cx="349804" cy="2393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6563526-0CE9-3BB0-E14A-CBAB7BFFAA1E}"/>
              </a:ext>
            </a:extLst>
          </p:cNvPr>
          <p:cNvSpPr/>
          <p:nvPr/>
        </p:nvSpPr>
        <p:spPr>
          <a:xfrm>
            <a:off x="6314883" y="564596"/>
            <a:ext cx="3780338" cy="61982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74E3081-CF45-C213-0804-42E8DD9A8BB2}"/>
              </a:ext>
            </a:extLst>
          </p:cNvPr>
          <p:cNvSpPr/>
          <p:nvPr/>
        </p:nvSpPr>
        <p:spPr>
          <a:xfrm>
            <a:off x="7591361" y="1184424"/>
            <a:ext cx="177971" cy="99418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5026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65BBCC-51B5-7AEF-43D3-EF5AC912640A}"/>
              </a:ext>
            </a:extLst>
          </p:cNvPr>
          <p:cNvSpPr>
            <a:spLocks noGrp="1"/>
          </p:cNvSpPr>
          <p:nvPr>
            <p:ph idx="1"/>
          </p:nvPr>
        </p:nvSpPr>
        <p:spPr>
          <a:xfrm>
            <a:off x="838200" y="492919"/>
            <a:ext cx="10515600" cy="5684044"/>
          </a:xfrm>
        </p:spPr>
        <p:txBody>
          <a:bodyPr>
            <a:normAutofit/>
          </a:bodyPr>
          <a:lstStyle/>
          <a:p>
            <a:pPr marL="0" indent="0">
              <a:buNone/>
            </a:pPr>
            <a:r>
              <a:rPr lang="en-US" sz="4800" dirty="0"/>
              <a:t>Revelation 19:11-14</a:t>
            </a:r>
          </a:p>
          <a:p>
            <a:pPr marL="0" indent="0">
              <a:buNone/>
            </a:pPr>
            <a:r>
              <a:rPr lang="en-US" sz="4800" b="1" i="1" dirty="0">
                <a:solidFill>
                  <a:srgbClr val="000000"/>
                </a:solidFill>
                <a:effectLst/>
                <a:latin typeface="Times New Roman" panose="02020603050405020304" pitchFamily="18" charset="0"/>
                <a:ea typeface="Aptos" panose="020B0004020202020204" pitchFamily="34" charset="0"/>
              </a:rPr>
              <a:t>“Now I saw heaven opened, and behold, a white horse.  And He who sat on him was called Faithful and True, and in righteousness He judges and makes war.  His eyes were like a flame of fire, and on His head were many crowns.  He had a</a:t>
            </a:r>
            <a:endParaRPr lang="en-US" sz="4800" dirty="0"/>
          </a:p>
        </p:txBody>
      </p:sp>
    </p:spTree>
    <p:extLst>
      <p:ext uri="{BB962C8B-B14F-4D97-AF65-F5344CB8AC3E}">
        <p14:creationId xmlns:p14="http://schemas.microsoft.com/office/powerpoint/2010/main" val="186388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65BBCC-51B5-7AEF-43D3-EF5AC912640A}"/>
              </a:ext>
            </a:extLst>
          </p:cNvPr>
          <p:cNvSpPr>
            <a:spLocks noGrp="1"/>
          </p:cNvSpPr>
          <p:nvPr>
            <p:ph idx="1"/>
          </p:nvPr>
        </p:nvSpPr>
        <p:spPr>
          <a:xfrm>
            <a:off x="838200" y="492919"/>
            <a:ext cx="10515600" cy="5684044"/>
          </a:xfrm>
        </p:spPr>
        <p:txBody>
          <a:bodyPr>
            <a:normAutofit/>
          </a:bodyPr>
          <a:lstStyle/>
          <a:p>
            <a:pPr marL="0" indent="0">
              <a:buNone/>
            </a:pPr>
            <a:r>
              <a:rPr lang="en-US" sz="4800" dirty="0"/>
              <a:t>Revelation 19:11-14</a:t>
            </a:r>
          </a:p>
          <a:p>
            <a:pPr marL="0" indent="0">
              <a:buNone/>
            </a:pPr>
            <a:r>
              <a:rPr lang="en-US" sz="4800" b="1" i="1" dirty="0">
                <a:solidFill>
                  <a:srgbClr val="000000"/>
                </a:solidFill>
                <a:effectLst/>
                <a:latin typeface="Times New Roman" panose="02020603050405020304" pitchFamily="18" charset="0"/>
                <a:ea typeface="Aptos" panose="020B0004020202020204" pitchFamily="34" charset="0"/>
              </a:rPr>
              <a:t>name written that no one know except Himself.  He was clothed with a robe dipped in blood, and His name is called The Word of God.  And the armies in heaven, clothed in fine linen, white and clean, followed Him on white horses.”</a:t>
            </a:r>
            <a:r>
              <a:rPr lang="en-US" sz="4800" dirty="0">
                <a:solidFill>
                  <a:srgbClr val="000000"/>
                </a:solidFill>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30409691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81</TotalTime>
  <Words>720</Words>
  <Application>Microsoft Office PowerPoint</Application>
  <PresentationFormat>Widescreen</PresentationFormat>
  <Paragraphs>39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Aptos Display</vt:lpstr>
      <vt:lpstr>Arial</vt:lpstr>
      <vt:lpstr>Calibri</vt:lpstr>
      <vt:lpstr>Times New Roman</vt:lpstr>
      <vt:lpstr>Office Theme</vt:lpstr>
      <vt:lpstr>First  Thessalonians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Thessalonians</dc:title>
  <dc:creator>Kenneth Stearns</dc:creator>
  <cp:lastModifiedBy>Kenneth Stearns</cp:lastModifiedBy>
  <cp:revision>1</cp:revision>
  <dcterms:created xsi:type="dcterms:W3CDTF">2024-04-28T00:05:33Z</dcterms:created>
  <dcterms:modified xsi:type="dcterms:W3CDTF">2024-04-28T01:27:23Z</dcterms:modified>
</cp:coreProperties>
</file>