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104" d="100"/>
          <a:sy n="104" d="100"/>
        </p:scale>
        <p:origin x="216"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66675-39DC-EFCE-858C-0B6410BD95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160C6B-6135-DCFA-391B-A0C753914B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1B7615-45A8-60E7-8FBF-7D2C59D403FF}"/>
              </a:ext>
            </a:extLst>
          </p:cNvPr>
          <p:cNvSpPr>
            <a:spLocks noGrp="1"/>
          </p:cNvSpPr>
          <p:nvPr>
            <p:ph type="dt" sz="half" idx="10"/>
          </p:nvPr>
        </p:nvSpPr>
        <p:spPr/>
        <p:txBody>
          <a:bodyPr/>
          <a:lstStyle/>
          <a:p>
            <a:fld id="{9903AB05-3128-470A-BF85-3D5FBFBAA257}" type="datetimeFigureOut">
              <a:rPr lang="en-US" smtClean="0"/>
              <a:t>4/13/2024</a:t>
            </a:fld>
            <a:endParaRPr lang="en-US"/>
          </a:p>
        </p:txBody>
      </p:sp>
      <p:sp>
        <p:nvSpPr>
          <p:cNvPr id="5" name="Footer Placeholder 4">
            <a:extLst>
              <a:ext uri="{FF2B5EF4-FFF2-40B4-BE49-F238E27FC236}">
                <a16:creationId xmlns:a16="http://schemas.microsoft.com/office/drawing/2014/main" id="{AC664C43-9EDC-C703-E1CF-59CE194DB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66F5B8-E73E-CA98-E6A1-A3010B668999}"/>
              </a:ext>
            </a:extLst>
          </p:cNvPr>
          <p:cNvSpPr>
            <a:spLocks noGrp="1"/>
          </p:cNvSpPr>
          <p:nvPr>
            <p:ph type="sldNum" sz="quarter" idx="12"/>
          </p:nvPr>
        </p:nvSpPr>
        <p:spPr/>
        <p:txBody>
          <a:bodyPr/>
          <a:lstStyle/>
          <a:p>
            <a:fld id="{6A83B869-CB54-473A-BBFB-FE008196DFFB}" type="slidenum">
              <a:rPr lang="en-US" smtClean="0"/>
              <a:t>‹#›</a:t>
            </a:fld>
            <a:endParaRPr lang="en-US"/>
          </a:p>
        </p:txBody>
      </p:sp>
    </p:spTree>
    <p:extLst>
      <p:ext uri="{BB962C8B-B14F-4D97-AF65-F5344CB8AC3E}">
        <p14:creationId xmlns:p14="http://schemas.microsoft.com/office/powerpoint/2010/main" val="18637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92FC6-BBF8-7C3A-8044-BAEBF92898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053582-5F0F-7224-495F-6EC7AD694C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6CD331-7AFB-1D4C-7FD2-D3C285ED143B}"/>
              </a:ext>
            </a:extLst>
          </p:cNvPr>
          <p:cNvSpPr>
            <a:spLocks noGrp="1"/>
          </p:cNvSpPr>
          <p:nvPr>
            <p:ph type="dt" sz="half" idx="10"/>
          </p:nvPr>
        </p:nvSpPr>
        <p:spPr/>
        <p:txBody>
          <a:bodyPr/>
          <a:lstStyle/>
          <a:p>
            <a:fld id="{9903AB05-3128-470A-BF85-3D5FBFBAA257}" type="datetimeFigureOut">
              <a:rPr lang="en-US" smtClean="0"/>
              <a:t>4/13/2024</a:t>
            </a:fld>
            <a:endParaRPr lang="en-US"/>
          </a:p>
        </p:txBody>
      </p:sp>
      <p:sp>
        <p:nvSpPr>
          <p:cNvPr id="5" name="Footer Placeholder 4">
            <a:extLst>
              <a:ext uri="{FF2B5EF4-FFF2-40B4-BE49-F238E27FC236}">
                <a16:creationId xmlns:a16="http://schemas.microsoft.com/office/drawing/2014/main" id="{B70EE048-1914-7D23-9C6D-26EC5F303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9DFB23-17A2-A427-28FB-4A862B80E930}"/>
              </a:ext>
            </a:extLst>
          </p:cNvPr>
          <p:cNvSpPr>
            <a:spLocks noGrp="1"/>
          </p:cNvSpPr>
          <p:nvPr>
            <p:ph type="sldNum" sz="quarter" idx="12"/>
          </p:nvPr>
        </p:nvSpPr>
        <p:spPr/>
        <p:txBody>
          <a:bodyPr/>
          <a:lstStyle/>
          <a:p>
            <a:fld id="{6A83B869-CB54-473A-BBFB-FE008196DFFB}" type="slidenum">
              <a:rPr lang="en-US" smtClean="0"/>
              <a:t>‹#›</a:t>
            </a:fld>
            <a:endParaRPr lang="en-US"/>
          </a:p>
        </p:txBody>
      </p:sp>
    </p:spTree>
    <p:extLst>
      <p:ext uri="{BB962C8B-B14F-4D97-AF65-F5344CB8AC3E}">
        <p14:creationId xmlns:p14="http://schemas.microsoft.com/office/powerpoint/2010/main" val="621674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129883-B868-0C90-F6DF-DAEDD9F861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FE7EE3-FCA4-2945-FAEA-B7284A8AEE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8C3EAC-C35F-F45D-CA6A-306D226ECD17}"/>
              </a:ext>
            </a:extLst>
          </p:cNvPr>
          <p:cNvSpPr>
            <a:spLocks noGrp="1"/>
          </p:cNvSpPr>
          <p:nvPr>
            <p:ph type="dt" sz="half" idx="10"/>
          </p:nvPr>
        </p:nvSpPr>
        <p:spPr/>
        <p:txBody>
          <a:bodyPr/>
          <a:lstStyle/>
          <a:p>
            <a:fld id="{9903AB05-3128-470A-BF85-3D5FBFBAA257}" type="datetimeFigureOut">
              <a:rPr lang="en-US" smtClean="0"/>
              <a:t>4/13/2024</a:t>
            </a:fld>
            <a:endParaRPr lang="en-US"/>
          </a:p>
        </p:txBody>
      </p:sp>
      <p:sp>
        <p:nvSpPr>
          <p:cNvPr id="5" name="Footer Placeholder 4">
            <a:extLst>
              <a:ext uri="{FF2B5EF4-FFF2-40B4-BE49-F238E27FC236}">
                <a16:creationId xmlns:a16="http://schemas.microsoft.com/office/drawing/2014/main" id="{E028B049-2182-BACB-496C-F9D5396F5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1EAAB4-0E36-005F-3D54-4343F5A7B0A6}"/>
              </a:ext>
            </a:extLst>
          </p:cNvPr>
          <p:cNvSpPr>
            <a:spLocks noGrp="1"/>
          </p:cNvSpPr>
          <p:nvPr>
            <p:ph type="sldNum" sz="quarter" idx="12"/>
          </p:nvPr>
        </p:nvSpPr>
        <p:spPr/>
        <p:txBody>
          <a:bodyPr/>
          <a:lstStyle/>
          <a:p>
            <a:fld id="{6A83B869-CB54-473A-BBFB-FE008196DFFB}" type="slidenum">
              <a:rPr lang="en-US" smtClean="0"/>
              <a:t>‹#›</a:t>
            </a:fld>
            <a:endParaRPr lang="en-US"/>
          </a:p>
        </p:txBody>
      </p:sp>
    </p:spTree>
    <p:extLst>
      <p:ext uri="{BB962C8B-B14F-4D97-AF65-F5344CB8AC3E}">
        <p14:creationId xmlns:p14="http://schemas.microsoft.com/office/powerpoint/2010/main" val="170669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7B563-2425-41D7-E4BE-251F558169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62B9EF-C1F9-44A6-298E-03DE759393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8BD24B-219C-3872-571A-C3AB5A52B844}"/>
              </a:ext>
            </a:extLst>
          </p:cNvPr>
          <p:cNvSpPr>
            <a:spLocks noGrp="1"/>
          </p:cNvSpPr>
          <p:nvPr>
            <p:ph type="dt" sz="half" idx="10"/>
          </p:nvPr>
        </p:nvSpPr>
        <p:spPr/>
        <p:txBody>
          <a:bodyPr/>
          <a:lstStyle/>
          <a:p>
            <a:fld id="{9903AB05-3128-470A-BF85-3D5FBFBAA257}" type="datetimeFigureOut">
              <a:rPr lang="en-US" smtClean="0"/>
              <a:t>4/13/2024</a:t>
            </a:fld>
            <a:endParaRPr lang="en-US"/>
          </a:p>
        </p:txBody>
      </p:sp>
      <p:sp>
        <p:nvSpPr>
          <p:cNvPr id="5" name="Footer Placeholder 4">
            <a:extLst>
              <a:ext uri="{FF2B5EF4-FFF2-40B4-BE49-F238E27FC236}">
                <a16:creationId xmlns:a16="http://schemas.microsoft.com/office/drawing/2014/main" id="{AF23DA17-5458-C17D-D43D-5A972E4A77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2F456F-C310-A45B-C4C8-6A1A4D52A7B3}"/>
              </a:ext>
            </a:extLst>
          </p:cNvPr>
          <p:cNvSpPr>
            <a:spLocks noGrp="1"/>
          </p:cNvSpPr>
          <p:nvPr>
            <p:ph type="sldNum" sz="quarter" idx="12"/>
          </p:nvPr>
        </p:nvSpPr>
        <p:spPr/>
        <p:txBody>
          <a:bodyPr/>
          <a:lstStyle/>
          <a:p>
            <a:fld id="{6A83B869-CB54-473A-BBFB-FE008196DFFB}" type="slidenum">
              <a:rPr lang="en-US" smtClean="0"/>
              <a:t>‹#›</a:t>
            </a:fld>
            <a:endParaRPr lang="en-US"/>
          </a:p>
        </p:txBody>
      </p:sp>
    </p:spTree>
    <p:extLst>
      <p:ext uri="{BB962C8B-B14F-4D97-AF65-F5344CB8AC3E}">
        <p14:creationId xmlns:p14="http://schemas.microsoft.com/office/powerpoint/2010/main" val="395255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02E81-EBA0-C665-BC60-E6174788B2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4FD8FF-5089-CCD8-B0C5-AC827F62EA5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4EA88F-B068-9A2A-6036-88F76752945F}"/>
              </a:ext>
            </a:extLst>
          </p:cNvPr>
          <p:cNvSpPr>
            <a:spLocks noGrp="1"/>
          </p:cNvSpPr>
          <p:nvPr>
            <p:ph type="dt" sz="half" idx="10"/>
          </p:nvPr>
        </p:nvSpPr>
        <p:spPr/>
        <p:txBody>
          <a:bodyPr/>
          <a:lstStyle/>
          <a:p>
            <a:fld id="{9903AB05-3128-470A-BF85-3D5FBFBAA257}" type="datetimeFigureOut">
              <a:rPr lang="en-US" smtClean="0"/>
              <a:t>4/13/2024</a:t>
            </a:fld>
            <a:endParaRPr lang="en-US"/>
          </a:p>
        </p:txBody>
      </p:sp>
      <p:sp>
        <p:nvSpPr>
          <p:cNvPr id="5" name="Footer Placeholder 4">
            <a:extLst>
              <a:ext uri="{FF2B5EF4-FFF2-40B4-BE49-F238E27FC236}">
                <a16:creationId xmlns:a16="http://schemas.microsoft.com/office/drawing/2014/main" id="{209D140F-E143-5583-F99B-1AA830D0C9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88AE12-3A76-F6D6-1A4E-9A6D92653C2C}"/>
              </a:ext>
            </a:extLst>
          </p:cNvPr>
          <p:cNvSpPr>
            <a:spLocks noGrp="1"/>
          </p:cNvSpPr>
          <p:nvPr>
            <p:ph type="sldNum" sz="quarter" idx="12"/>
          </p:nvPr>
        </p:nvSpPr>
        <p:spPr/>
        <p:txBody>
          <a:bodyPr/>
          <a:lstStyle/>
          <a:p>
            <a:fld id="{6A83B869-CB54-473A-BBFB-FE008196DFFB}" type="slidenum">
              <a:rPr lang="en-US" smtClean="0"/>
              <a:t>‹#›</a:t>
            </a:fld>
            <a:endParaRPr lang="en-US"/>
          </a:p>
        </p:txBody>
      </p:sp>
    </p:spTree>
    <p:extLst>
      <p:ext uri="{BB962C8B-B14F-4D97-AF65-F5344CB8AC3E}">
        <p14:creationId xmlns:p14="http://schemas.microsoft.com/office/powerpoint/2010/main" val="259221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D284D-70B8-2C89-DCD9-BEC3DE9F08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8091E6-6E45-73F5-1B37-DFA234C35D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FAD0AA-5C85-3705-13F3-8AD2338786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DEDC71-11B6-0106-9474-2C90420A74D0}"/>
              </a:ext>
            </a:extLst>
          </p:cNvPr>
          <p:cNvSpPr>
            <a:spLocks noGrp="1"/>
          </p:cNvSpPr>
          <p:nvPr>
            <p:ph type="dt" sz="half" idx="10"/>
          </p:nvPr>
        </p:nvSpPr>
        <p:spPr/>
        <p:txBody>
          <a:bodyPr/>
          <a:lstStyle/>
          <a:p>
            <a:fld id="{9903AB05-3128-470A-BF85-3D5FBFBAA257}" type="datetimeFigureOut">
              <a:rPr lang="en-US" smtClean="0"/>
              <a:t>4/13/2024</a:t>
            </a:fld>
            <a:endParaRPr lang="en-US"/>
          </a:p>
        </p:txBody>
      </p:sp>
      <p:sp>
        <p:nvSpPr>
          <p:cNvPr id="6" name="Footer Placeholder 5">
            <a:extLst>
              <a:ext uri="{FF2B5EF4-FFF2-40B4-BE49-F238E27FC236}">
                <a16:creationId xmlns:a16="http://schemas.microsoft.com/office/drawing/2014/main" id="{8DE7C0CA-FA7E-BABA-C4C4-D78A580E65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383082-83FC-2F9F-CC04-C591E98746D6}"/>
              </a:ext>
            </a:extLst>
          </p:cNvPr>
          <p:cNvSpPr>
            <a:spLocks noGrp="1"/>
          </p:cNvSpPr>
          <p:nvPr>
            <p:ph type="sldNum" sz="quarter" idx="12"/>
          </p:nvPr>
        </p:nvSpPr>
        <p:spPr/>
        <p:txBody>
          <a:bodyPr/>
          <a:lstStyle/>
          <a:p>
            <a:fld id="{6A83B869-CB54-473A-BBFB-FE008196DFFB}" type="slidenum">
              <a:rPr lang="en-US" smtClean="0"/>
              <a:t>‹#›</a:t>
            </a:fld>
            <a:endParaRPr lang="en-US"/>
          </a:p>
        </p:txBody>
      </p:sp>
    </p:spTree>
    <p:extLst>
      <p:ext uri="{BB962C8B-B14F-4D97-AF65-F5344CB8AC3E}">
        <p14:creationId xmlns:p14="http://schemas.microsoft.com/office/powerpoint/2010/main" val="237628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DB0E7-B692-632A-A58C-B3BAA50A7A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D7BC2A-3D07-85A2-C477-23460D3EA0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16DB54-CCF0-477A-A6D3-A537417EAF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4E58EF-4F93-827C-2DF1-A7F151B478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66731A-10D5-B85D-EBBA-A884D9C765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801C1C-2EF9-8C97-05FB-BFBAA00EC07B}"/>
              </a:ext>
            </a:extLst>
          </p:cNvPr>
          <p:cNvSpPr>
            <a:spLocks noGrp="1"/>
          </p:cNvSpPr>
          <p:nvPr>
            <p:ph type="dt" sz="half" idx="10"/>
          </p:nvPr>
        </p:nvSpPr>
        <p:spPr/>
        <p:txBody>
          <a:bodyPr/>
          <a:lstStyle/>
          <a:p>
            <a:fld id="{9903AB05-3128-470A-BF85-3D5FBFBAA257}" type="datetimeFigureOut">
              <a:rPr lang="en-US" smtClean="0"/>
              <a:t>4/13/2024</a:t>
            </a:fld>
            <a:endParaRPr lang="en-US"/>
          </a:p>
        </p:txBody>
      </p:sp>
      <p:sp>
        <p:nvSpPr>
          <p:cNvPr id="8" name="Footer Placeholder 7">
            <a:extLst>
              <a:ext uri="{FF2B5EF4-FFF2-40B4-BE49-F238E27FC236}">
                <a16:creationId xmlns:a16="http://schemas.microsoft.com/office/drawing/2014/main" id="{277918FD-2909-4629-87B5-FA3F4BA06F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8192D6-929E-CDFD-3F83-E17535D14807}"/>
              </a:ext>
            </a:extLst>
          </p:cNvPr>
          <p:cNvSpPr>
            <a:spLocks noGrp="1"/>
          </p:cNvSpPr>
          <p:nvPr>
            <p:ph type="sldNum" sz="quarter" idx="12"/>
          </p:nvPr>
        </p:nvSpPr>
        <p:spPr/>
        <p:txBody>
          <a:bodyPr/>
          <a:lstStyle/>
          <a:p>
            <a:fld id="{6A83B869-CB54-473A-BBFB-FE008196DFFB}" type="slidenum">
              <a:rPr lang="en-US" smtClean="0"/>
              <a:t>‹#›</a:t>
            </a:fld>
            <a:endParaRPr lang="en-US"/>
          </a:p>
        </p:txBody>
      </p:sp>
    </p:spTree>
    <p:extLst>
      <p:ext uri="{BB962C8B-B14F-4D97-AF65-F5344CB8AC3E}">
        <p14:creationId xmlns:p14="http://schemas.microsoft.com/office/powerpoint/2010/main" val="813402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04BF2-47EF-9C2D-1B29-037673F6FE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525A92-8B6C-2346-8C61-BE283D22220B}"/>
              </a:ext>
            </a:extLst>
          </p:cNvPr>
          <p:cNvSpPr>
            <a:spLocks noGrp="1"/>
          </p:cNvSpPr>
          <p:nvPr>
            <p:ph type="dt" sz="half" idx="10"/>
          </p:nvPr>
        </p:nvSpPr>
        <p:spPr/>
        <p:txBody>
          <a:bodyPr/>
          <a:lstStyle/>
          <a:p>
            <a:fld id="{9903AB05-3128-470A-BF85-3D5FBFBAA257}" type="datetimeFigureOut">
              <a:rPr lang="en-US" smtClean="0"/>
              <a:t>4/13/2024</a:t>
            </a:fld>
            <a:endParaRPr lang="en-US"/>
          </a:p>
        </p:txBody>
      </p:sp>
      <p:sp>
        <p:nvSpPr>
          <p:cNvPr id="4" name="Footer Placeholder 3">
            <a:extLst>
              <a:ext uri="{FF2B5EF4-FFF2-40B4-BE49-F238E27FC236}">
                <a16:creationId xmlns:a16="http://schemas.microsoft.com/office/drawing/2014/main" id="{DC9202CD-FB87-C6A2-33B0-2CB43FC7C0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484FAB-C077-8779-117F-CF1E24F47B3E}"/>
              </a:ext>
            </a:extLst>
          </p:cNvPr>
          <p:cNvSpPr>
            <a:spLocks noGrp="1"/>
          </p:cNvSpPr>
          <p:nvPr>
            <p:ph type="sldNum" sz="quarter" idx="12"/>
          </p:nvPr>
        </p:nvSpPr>
        <p:spPr/>
        <p:txBody>
          <a:bodyPr/>
          <a:lstStyle/>
          <a:p>
            <a:fld id="{6A83B869-CB54-473A-BBFB-FE008196DFFB}" type="slidenum">
              <a:rPr lang="en-US" smtClean="0"/>
              <a:t>‹#›</a:t>
            </a:fld>
            <a:endParaRPr lang="en-US"/>
          </a:p>
        </p:txBody>
      </p:sp>
    </p:spTree>
    <p:extLst>
      <p:ext uri="{BB962C8B-B14F-4D97-AF65-F5344CB8AC3E}">
        <p14:creationId xmlns:p14="http://schemas.microsoft.com/office/powerpoint/2010/main" val="249296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A25ED0-9C1C-BE9D-C6CC-C6989E39AD1A}"/>
              </a:ext>
            </a:extLst>
          </p:cNvPr>
          <p:cNvSpPr>
            <a:spLocks noGrp="1"/>
          </p:cNvSpPr>
          <p:nvPr>
            <p:ph type="dt" sz="half" idx="10"/>
          </p:nvPr>
        </p:nvSpPr>
        <p:spPr/>
        <p:txBody>
          <a:bodyPr/>
          <a:lstStyle/>
          <a:p>
            <a:fld id="{9903AB05-3128-470A-BF85-3D5FBFBAA257}" type="datetimeFigureOut">
              <a:rPr lang="en-US" smtClean="0"/>
              <a:t>4/13/2024</a:t>
            </a:fld>
            <a:endParaRPr lang="en-US"/>
          </a:p>
        </p:txBody>
      </p:sp>
      <p:sp>
        <p:nvSpPr>
          <p:cNvPr id="3" name="Footer Placeholder 2">
            <a:extLst>
              <a:ext uri="{FF2B5EF4-FFF2-40B4-BE49-F238E27FC236}">
                <a16:creationId xmlns:a16="http://schemas.microsoft.com/office/drawing/2014/main" id="{90701BD7-8CDA-D5C6-C28E-C7ED083168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814D59-664E-CFDF-92B4-A0E345C0245B}"/>
              </a:ext>
            </a:extLst>
          </p:cNvPr>
          <p:cNvSpPr>
            <a:spLocks noGrp="1"/>
          </p:cNvSpPr>
          <p:nvPr>
            <p:ph type="sldNum" sz="quarter" idx="12"/>
          </p:nvPr>
        </p:nvSpPr>
        <p:spPr/>
        <p:txBody>
          <a:bodyPr/>
          <a:lstStyle/>
          <a:p>
            <a:fld id="{6A83B869-CB54-473A-BBFB-FE008196DFFB}" type="slidenum">
              <a:rPr lang="en-US" smtClean="0"/>
              <a:t>‹#›</a:t>
            </a:fld>
            <a:endParaRPr lang="en-US"/>
          </a:p>
        </p:txBody>
      </p:sp>
    </p:spTree>
    <p:extLst>
      <p:ext uri="{BB962C8B-B14F-4D97-AF65-F5344CB8AC3E}">
        <p14:creationId xmlns:p14="http://schemas.microsoft.com/office/powerpoint/2010/main" val="3356146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AE74E-305D-0B2E-0853-4E4E77EB60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7B4406-ED72-F7D2-4719-8DB862EF18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28C16F-CEA3-9FF4-3E2C-3038BBEFDC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D0DF64-BF5F-98C1-04D3-FB1A5E2A6E58}"/>
              </a:ext>
            </a:extLst>
          </p:cNvPr>
          <p:cNvSpPr>
            <a:spLocks noGrp="1"/>
          </p:cNvSpPr>
          <p:nvPr>
            <p:ph type="dt" sz="half" idx="10"/>
          </p:nvPr>
        </p:nvSpPr>
        <p:spPr/>
        <p:txBody>
          <a:bodyPr/>
          <a:lstStyle/>
          <a:p>
            <a:fld id="{9903AB05-3128-470A-BF85-3D5FBFBAA257}" type="datetimeFigureOut">
              <a:rPr lang="en-US" smtClean="0"/>
              <a:t>4/13/2024</a:t>
            </a:fld>
            <a:endParaRPr lang="en-US"/>
          </a:p>
        </p:txBody>
      </p:sp>
      <p:sp>
        <p:nvSpPr>
          <p:cNvPr id="6" name="Footer Placeholder 5">
            <a:extLst>
              <a:ext uri="{FF2B5EF4-FFF2-40B4-BE49-F238E27FC236}">
                <a16:creationId xmlns:a16="http://schemas.microsoft.com/office/drawing/2014/main" id="{77C22041-247F-B1BA-67A5-89FC723DC7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416974-C684-BA8A-23FB-36E966B97F2E}"/>
              </a:ext>
            </a:extLst>
          </p:cNvPr>
          <p:cNvSpPr>
            <a:spLocks noGrp="1"/>
          </p:cNvSpPr>
          <p:nvPr>
            <p:ph type="sldNum" sz="quarter" idx="12"/>
          </p:nvPr>
        </p:nvSpPr>
        <p:spPr/>
        <p:txBody>
          <a:bodyPr/>
          <a:lstStyle/>
          <a:p>
            <a:fld id="{6A83B869-CB54-473A-BBFB-FE008196DFFB}" type="slidenum">
              <a:rPr lang="en-US" smtClean="0"/>
              <a:t>‹#›</a:t>
            </a:fld>
            <a:endParaRPr lang="en-US"/>
          </a:p>
        </p:txBody>
      </p:sp>
    </p:spTree>
    <p:extLst>
      <p:ext uri="{BB962C8B-B14F-4D97-AF65-F5344CB8AC3E}">
        <p14:creationId xmlns:p14="http://schemas.microsoft.com/office/powerpoint/2010/main" val="3663270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5301D-E305-30B9-3376-FBF86C588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DE07B9-EDDF-D715-7D90-8ED72359F6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2E7E21-541C-D081-7341-25CAB7310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E128F1-461F-C50A-E9CB-DEAE9ED6B981}"/>
              </a:ext>
            </a:extLst>
          </p:cNvPr>
          <p:cNvSpPr>
            <a:spLocks noGrp="1"/>
          </p:cNvSpPr>
          <p:nvPr>
            <p:ph type="dt" sz="half" idx="10"/>
          </p:nvPr>
        </p:nvSpPr>
        <p:spPr/>
        <p:txBody>
          <a:bodyPr/>
          <a:lstStyle/>
          <a:p>
            <a:fld id="{9903AB05-3128-470A-BF85-3D5FBFBAA257}" type="datetimeFigureOut">
              <a:rPr lang="en-US" smtClean="0"/>
              <a:t>4/13/2024</a:t>
            </a:fld>
            <a:endParaRPr lang="en-US"/>
          </a:p>
        </p:txBody>
      </p:sp>
      <p:sp>
        <p:nvSpPr>
          <p:cNvPr id="6" name="Footer Placeholder 5">
            <a:extLst>
              <a:ext uri="{FF2B5EF4-FFF2-40B4-BE49-F238E27FC236}">
                <a16:creationId xmlns:a16="http://schemas.microsoft.com/office/drawing/2014/main" id="{984FE5A1-38DD-4A27-D916-ACB0AB1F04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AC9B44-5AA8-D27D-9CB0-5F38F44EA380}"/>
              </a:ext>
            </a:extLst>
          </p:cNvPr>
          <p:cNvSpPr>
            <a:spLocks noGrp="1"/>
          </p:cNvSpPr>
          <p:nvPr>
            <p:ph type="sldNum" sz="quarter" idx="12"/>
          </p:nvPr>
        </p:nvSpPr>
        <p:spPr/>
        <p:txBody>
          <a:bodyPr/>
          <a:lstStyle/>
          <a:p>
            <a:fld id="{6A83B869-CB54-473A-BBFB-FE008196DFFB}" type="slidenum">
              <a:rPr lang="en-US" smtClean="0"/>
              <a:t>‹#›</a:t>
            </a:fld>
            <a:endParaRPr lang="en-US"/>
          </a:p>
        </p:txBody>
      </p:sp>
    </p:spTree>
    <p:extLst>
      <p:ext uri="{BB962C8B-B14F-4D97-AF65-F5344CB8AC3E}">
        <p14:creationId xmlns:p14="http://schemas.microsoft.com/office/powerpoint/2010/main" val="3828710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30AE0E-1ECC-90C1-9581-8B5C01EFFB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4A7BF5-2ED7-42D5-9788-4B0A5C94A9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03A9AC-C176-2F3E-1376-4D24A5DF3F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903AB05-3128-470A-BF85-3D5FBFBAA257}" type="datetimeFigureOut">
              <a:rPr lang="en-US" smtClean="0"/>
              <a:t>4/13/2024</a:t>
            </a:fld>
            <a:endParaRPr lang="en-US"/>
          </a:p>
        </p:txBody>
      </p:sp>
      <p:sp>
        <p:nvSpPr>
          <p:cNvPr id="5" name="Footer Placeholder 4">
            <a:extLst>
              <a:ext uri="{FF2B5EF4-FFF2-40B4-BE49-F238E27FC236}">
                <a16:creationId xmlns:a16="http://schemas.microsoft.com/office/drawing/2014/main" id="{74CA15D6-5390-82C9-84C5-4F05977D13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971415C-332C-D5DD-97FD-97D1D2A5A8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A83B869-CB54-473A-BBFB-FE008196DFFB}" type="slidenum">
              <a:rPr lang="en-US" smtClean="0"/>
              <a:t>‹#›</a:t>
            </a:fld>
            <a:endParaRPr lang="en-US"/>
          </a:p>
        </p:txBody>
      </p:sp>
    </p:spTree>
    <p:extLst>
      <p:ext uri="{BB962C8B-B14F-4D97-AF65-F5344CB8AC3E}">
        <p14:creationId xmlns:p14="http://schemas.microsoft.com/office/powerpoint/2010/main" val="3422747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B193-DB11-C1C5-B15D-ACEC475F4E86}"/>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First </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2431786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000" dirty="0"/>
              <a:t>Luke 1:30-33</a:t>
            </a:r>
          </a:p>
          <a:p>
            <a:pPr marL="0" indent="0">
              <a:buNone/>
            </a:pPr>
            <a:r>
              <a:rPr lang="en-US" sz="4000" b="1" i="1" dirty="0">
                <a:effectLst/>
                <a:latin typeface="Times New Roman" panose="02020603050405020304" pitchFamily="18" charset="0"/>
                <a:ea typeface="Aptos" panose="020B0004020202020204" pitchFamily="34" charset="0"/>
              </a:rPr>
              <a:t>“Then the angel said to her, “Do not be afraid, Mary, for you have found favor with God.  And behold, you will conceive in your womb and bring forth a Son, and shall call His name Jesus.  He will be great, and will be called the Son of the Highest; and the Lord God will give Him the throne of His father David.  And He will reign over the house of Jacob forever, and of His kingdom there will be no end.”</a:t>
            </a:r>
            <a:endParaRPr lang="en-US" sz="4000" dirty="0"/>
          </a:p>
        </p:txBody>
      </p:sp>
    </p:spTree>
    <p:extLst>
      <p:ext uri="{BB962C8B-B14F-4D97-AF65-F5344CB8AC3E}">
        <p14:creationId xmlns:p14="http://schemas.microsoft.com/office/powerpoint/2010/main" val="72751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749630" y="500063"/>
            <a:ext cx="10692740" cy="5676900"/>
          </a:xfrm>
        </p:spPr>
        <p:txBody>
          <a:bodyPr>
            <a:noAutofit/>
          </a:bodyPr>
          <a:lstStyle/>
          <a:p>
            <a:pPr marL="0" indent="0">
              <a:buNone/>
            </a:pPr>
            <a:r>
              <a:rPr lang="en-US" sz="4000" dirty="0"/>
              <a:t>Some dates of the earliest Scripture writings:</a:t>
            </a:r>
          </a:p>
          <a:p>
            <a:pPr marL="0" indent="0" algn="ctr">
              <a:buNone/>
            </a:pPr>
            <a:endParaRPr lang="en-US" sz="1200" dirty="0"/>
          </a:p>
          <a:p>
            <a:pPr marL="0" indent="0" algn="ctr">
              <a:buNone/>
            </a:pPr>
            <a:r>
              <a:rPr lang="en-US" sz="4000" dirty="0"/>
              <a:t>James … 35 to 50 A.D.</a:t>
            </a:r>
          </a:p>
          <a:p>
            <a:pPr marL="0" indent="0" algn="ctr">
              <a:buNone/>
            </a:pPr>
            <a:endParaRPr lang="en-US" sz="1200" dirty="0"/>
          </a:p>
          <a:p>
            <a:pPr marL="0" indent="0" algn="ctr">
              <a:buNone/>
            </a:pPr>
            <a:r>
              <a:rPr lang="en-US" sz="4000" dirty="0"/>
              <a:t>Galatians … 49 A.D.</a:t>
            </a:r>
          </a:p>
          <a:p>
            <a:pPr marL="0" indent="0" algn="ctr">
              <a:buNone/>
            </a:pPr>
            <a:endParaRPr lang="en-US" sz="1200" dirty="0"/>
          </a:p>
          <a:p>
            <a:pPr marL="0" indent="0" algn="ctr">
              <a:buNone/>
            </a:pPr>
            <a:r>
              <a:rPr lang="en-US" sz="4000" dirty="0"/>
              <a:t>John’s Gospel … 40 to 49 A.D.? Or 85 to 90 A.D.?</a:t>
            </a:r>
          </a:p>
          <a:p>
            <a:pPr marL="0" indent="0" algn="ctr">
              <a:buNone/>
            </a:pPr>
            <a:endParaRPr lang="en-US" sz="1200" dirty="0"/>
          </a:p>
          <a:p>
            <a:pPr marL="0" indent="0" algn="ctr">
              <a:buNone/>
            </a:pPr>
            <a:r>
              <a:rPr lang="en-US" sz="4000" dirty="0"/>
              <a:t>1 Thessalonians … 51 A.D.</a:t>
            </a:r>
          </a:p>
        </p:txBody>
      </p:sp>
    </p:spTree>
    <p:extLst>
      <p:ext uri="{BB962C8B-B14F-4D97-AF65-F5344CB8AC3E}">
        <p14:creationId xmlns:p14="http://schemas.microsoft.com/office/powerpoint/2010/main" val="3040111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749630" y="500062"/>
            <a:ext cx="10692740" cy="6209495"/>
          </a:xfrm>
        </p:spPr>
        <p:txBody>
          <a:bodyPr>
            <a:noAutofit/>
          </a:bodyPr>
          <a:lstStyle/>
          <a:p>
            <a:pPr marL="0" indent="0">
              <a:buNone/>
            </a:pPr>
            <a:r>
              <a:rPr lang="en-US" sz="4000" dirty="0"/>
              <a:t>Some dates of the earliest Scripture writings:</a:t>
            </a:r>
          </a:p>
          <a:p>
            <a:pPr marL="0" indent="0" algn="ctr">
              <a:buNone/>
            </a:pPr>
            <a:endParaRPr lang="en-US" sz="1200" dirty="0"/>
          </a:p>
          <a:p>
            <a:pPr marL="0" indent="0" algn="ctr">
              <a:buNone/>
            </a:pPr>
            <a:r>
              <a:rPr lang="en-US" sz="4000" dirty="0"/>
              <a:t>James … 35 to 50 A.D.</a:t>
            </a:r>
          </a:p>
          <a:p>
            <a:pPr marL="0" indent="0" algn="ctr">
              <a:buNone/>
            </a:pPr>
            <a:endParaRPr lang="en-US" sz="1200" dirty="0"/>
          </a:p>
          <a:p>
            <a:pPr marL="0" indent="0" algn="ctr">
              <a:buNone/>
            </a:pPr>
            <a:r>
              <a:rPr lang="en-US" sz="4000" dirty="0"/>
              <a:t>Galatians … 49 A.D.</a:t>
            </a:r>
          </a:p>
          <a:p>
            <a:pPr marL="0" indent="0" algn="ctr">
              <a:buNone/>
            </a:pPr>
            <a:endParaRPr lang="en-US" sz="1200" dirty="0"/>
          </a:p>
          <a:p>
            <a:pPr marL="0" indent="0" algn="ctr">
              <a:buNone/>
            </a:pPr>
            <a:r>
              <a:rPr lang="en-US" sz="4000" dirty="0"/>
              <a:t>John’s Gospel … 40 to 49 A.D.? Or 85 to 90 A.D.?</a:t>
            </a:r>
          </a:p>
          <a:p>
            <a:pPr marL="0" indent="0" algn="ctr">
              <a:buNone/>
            </a:pPr>
            <a:endParaRPr lang="en-US" sz="1200" dirty="0"/>
          </a:p>
          <a:p>
            <a:pPr marL="0" indent="0" algn="ctr">
              <a:buNone/>
            </a:pPr>
            <a:r>
              <a:rPr lang="en-US" sz="4000" dirty="0"/>
              <a:t>1 Thessalonians … 51 A.D.</a:t>
            </a:r>
          </a:p>
          <a:p>
            <a:pPr marL="0" indent="0" algn="ctr">
              <a:buNone/>
            </a:pPr>
            <a:r>
              <a:rPr lang="en-US" sz="4000" dirty="0">
                <a:highlight>
                  <a:srgbClr val="FFFF00"/>
                </a:highlight>
              </a:rPr>
              <a:t>Prophetic teaching on the Rapture must have been given orally prior to Paul’s writing of       First Thessalonians</a:t>
            </a:r>
          </a:p>
        </p:txBody>
      </p:sp>
    </p:spTree>
    <p:extLst>
      <p:ext uri="{BB962C8B-B14F-4D97-AF65-F5344CB8AC3E}">
        <p14:creationId xmlns:p14="http://schemas.microsoft.com/office/powerpoint/2010/main" val="2058356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endParaRPr lang="en-US" sz="4400" dirty="0"/>
          </a:p>
          <a:p>
            <a:pPr marL="0" indent="0">
              <a:buNone/>
            </a:pPr>
            <a:r>
              <a:rPr lang="en-US" sz="4400" dirty="0"/>
              <a:t>1 Thessalonians 4:13-14</a:t>
            </a:r>
          </a:p>
          <a:p>
            <a:pPr marL="0" indent="0">
              <a:buNone/>
            </a:pPr>
            <a:r>
              <a:rPr lang="en-US" sz="4400" b="1" i="1" dirty="0">
                <a:effectLst/>
                <a:latin typeface="Times New Roman" panose="02020603050405020304" pitchFamily="18" charset="0"/>
                <a:ea typeface="Aptos" panose="020B0004020202020204" pitchFamily="34" charset="0"/>
              </a:rPr>
              <a:t>“But I do not want you to be ignorant, brethren, concerning those who have fallen asleep, lest you sorrow as others who have no hope.  For if we believe that Jesus died and rose again, even so God will bring with Him those who sleep in Jesus.”  </a:t>
            </a:r>
            <a:endParaRPr lang="en-US" sz="4400" dirty="0"/>
          </a:p>
        </p:txBody>
      </p:sp>
    </p:spTree>
    <p:extLst>
      <p:ext uri="{BB962C8B-B14F-4D97-AF65-F5344CB8AC3E}">
        <p14:creationId xmlns:p14="http://schemas.microsoft.com/office/powerpoint/2010/main" val="3776275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510639" y="500063"/>
            <a:ext cx="11210306" cy="5676900"/>
          </a:xfrm>
        </p:spPr>
        <p:txBody>
          <a:bodyPr>
            <a:noAutofit/>
          </a:bodyPr>
          <a:lstStyle/>
          <a:p>
            <a:pPr marL="0" indent="0">
              <a:buNone/>
            </a:pPr>
            <a:r>
              <a:rPr lang="en-US" sz="4400" dirty="0"/>
              <a:t>Ephesians 3:1-7</a:t>
            </a:r>
          </a:p>
          <a:p>
            <a:pPr marL="0" indent="0">
              <a:buNone/>
            </a:pPr>
            <a:r>
              <a:rPr lang="en-US" sz="4400" b="1" i="1" dirty="0">
                <a:effectLst/>
                <a:latin typeface="Times New Roman" panose="02020603050405020304" pitchFamily="18" charset="0"/>
                <a:ea typeface="Aptos" panose="020B0004020202020204" pitchFamily="34" charset="0"/>
              </a:rPr>
              <a:t>“For this reason I, Paul, the prisoner of Christ Jesus for you Gentiles – if indeed you have heard of the dispensation of the grace of God which was given to me for you, how that by revelation He made known to me the mystery (as I have briefly written already, by which, when you read, you may understand my knowledge in the mystery of Christ), </a:t>
            </a:r>
            <a:endParaRPr lang="en-US" sz="4400" dirty="0"/>
          </a:p>
        </p:txBody>
      </p:sp>
    </p:spTree>
    <p:extLst>
      <p:ext uri="{BB962C8B-B14F-4D97-AF65-F5344CB8AC3E}">
        <p14:creationId xmlns:p14="http://schemas.microsoft.com/office/powerpoint/2010/main" val="1596862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486887" y="500063"/>
            <a:ext cx="11210307" cy="5676900"/>
          </a:xfrm>
        </p:spPr>
        <p:txBody>
          <a:bodyPr>
            <a:noAutofit/>
          </a:bodyPr>
          <a:lstStyle/>
          <a:p>
            <a:pPr marL="0" indent="0">
              <a:buNone/>
            </a:pPr>
            <a:r>
              <a:rPr lang="en-US" sz="4400" dirty="0"/>
              <a:t>Ephesians 3:1-7</a:t>
            </a:r>
          </a:p>
          <a:p>
            <a:pPr marL="0" indent="0">
              <a:buNone/>
            </a:pPr>
            <a:r>
              <a:rPr lang="en-US" sz="4400" b="1" i="1" u="dbl" dirty="0">
                <a:effectLst/>
                <a:latin typeface="Times New Roman" panose="02020603050405020304" pitchFamily="18" charset="0"/>
                <a:ea typeface="Aptos" panose="020B0004020202020204" pitchFamily="34" charset="0"/>
              </a:rPr>
              <a:t>which in other ages was not made known to the sons of men, as it has now been revealed by the Spirit to His holy apostles and prophets</a:t>
            </a:r>
            <a:r>
              <a:rPr lang="en-US" sz="4400" b="1" i="1" dirty="0">
                <a:effectLst/>
                <a:latin typeface="Times New Roman" panose="02020603050405020304" pitchFamily="18" charset="0"/>
                <a:ea typeface="Aptos" panose="020B0004020202020204" pitchFamily="34" charset="0"/>
              </a:rPr>
              <a:t>: that the Gentiles should be fellow heirs, of the same body, and partakers of His promise in Christ through the gospel, of which I became a minister according to the gift of the grace of God given to me by the effective working of His power.”</a:t>
            </a:r>
            <a:endParaRPr lang="en-US" sz="4400" dirty="0"/>
          </a:p>
        </p:txBody>
      </p:sp>
    </p:spTree>
    <p:extLst>
      <p:ext uri="{BB962C8B-B14F-4D97-AF65-F5344CB8AC3E}">
        <p14:creationId xmlns:p14="http://schemas.microsoft.com/office/powerpoint/2010/main" val="2669005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486887" y="500063"/>
            <a:ext cx="11210307" cy="5676900"/>
          </a:xfrm>
        </p:spPr>
        <p:txBody>
          <a:bodyPr>
            <a:noAutofit/>
          </a:bodyPr>
          <a:lstStyle/>
          <a:p>
            <a:pPr marL="0" indent="0">
              <a:buNone/>
            </a:pPr>
            <a:r>
              <a:rPr lang="en-US" sz="4400" dirty="0"/>
              <a:t>Ephesians 3:1-7</a:t>
            </a:r>
          </a:p>
          <a:p>
            <a:pPr marL="0" indent="0">
              <a:buNone/>
            </a:pPr>
            <a:r>
              <a:rPr lang="en-US" sz="4400" b="1" i="1" u="dbl" dirty="0">
                <a:effectLst/>
                <a:highlight>
                  <a:srgbClr val="FFFF00"/>
                </a:highlight>
                <a:latin typeface="Times New Roman" panose="02020603050405020304" pitchFamily="18" charset="0"/>
                <a:ea typeface="Aptos" panose="020B0004020202020204" pitchFamily="34" charset="0"/>
              </a:rPr>
              <a:t>which in other ages was not made known to the sons of men, as it has now been revealed by the Spirit to His holy apostles and prophets</a:t>
            </a:r>
            <a:r>
              <a:rPr lang="en-US" sz="4400" b="1" i="1" dirty="0">
                <a:effectLst/>
                <a:latin typeface="Times New Roman" panose="02020603050405020304" pitchFamily="18" charset="0"/>
                <a:ea typeface="Aptos" panose="020B0004020202020204" pitchFamily="34" charset="0"/>
              </a:rPr>
              <a:t>: that the Gentiles should be fellow heirs, of the same body, and partakers of His promise in Christ through the gospel, of which I became a minister according to the gift of the grace of God given to me by the effective working of His power.”</a:t>
            </a:r>
            <a:endParaRPr lang="en-US" sz="4400" dirty="0"/>
          </a:p>
        </p:txBody>
      </p:sp>
    </p:spTree>
    <p:extLst>
      <p:ext uri="{BB962C8B-B14F-4D97-AF65-F5344CB8AC3E}">
        <p14:creationId xmlns:p14="http://schemas.microsoft.com/office/powerpoint/2010/main" val="1045164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486887" y="500063"/>
            <a:ext cx="11210307" cy="5676900"/>
          </a:xfrm>
        </p:spPr>
        <p:txBody>
          <a:bodyPr>
            <a:noAutofit/>
          </a:bodyPr>
          <a:lstStyle/>
          <a:p>
            <a:pPr marL="0" indent="0">
              <a:buNone/>
            </a:pPr>
            <a:r>
              <a:rPr lang="en-US" sz="4400" dirty="0"/>
              <a:t>Ephesians 3:1-7</a:t>
            </a:r>
          </a:p>
          <a:p>
            <a:pPr marL="0" indent="0">
              <a:buNone/>
            </a:pPr>
            <a:r>
              <a:rPr lang="en-US" sz="4400" b="1" i="1" u="dbl" dirty="0">
                <a:effectLst/>
                <a:highlight>
                  <a:srgbClr val="FFFF00"/>
                </a:highlight>
                <a:latin typeface="Times New Roman" panose="02020603050405020304" pitchFamily="18" charset="0"/>
                <a:ea typeface="Aptos" panose="020B0004020202020204" pitchFamily="34" charset="0"/>
              </a:rPr>
              <a:t>which in other ages was not made known to the sons of men, as it has now been revealed by the Spirit to His holy apostles and prophets</a:t>
            </a:r>
            <a:r>
              <a:rPr lang="en-US" sz="4400" b="1" i="1" dirty="0">
                <a:effectLst/>
                <a:latin typeface="Times New Roman" panose="02020603050405020304" pitchFamily="18" charset="0"/>
                <a:ea typeface="Aptos" panose="020B0004020202020204" pitchFamily="34" charset="0"/>
              </a:rPr>
              <a:t>: </a:t>
            </a:r>
            <a:r>
              <a:rPr lang="en-US" sz="4400" b="1" i="1" dirty="0">
                <a:effectLst/>
                <a:highlight>
                  <a:srgbClr val="00FFFF"/>
                </a:highlight>
                <a:latin typeface="Times New Roman" panose="02020603050405020304" pitchFamily="18" charset="0"/>
                <a:ea typeface="Aptos" panose="020B0004020202020204" pitchFamily="34" charset="0"/>
              </a:rPr>
              <a:t>that the Gentiles should be fellow heirs, of the same body, and partakers of His promise in Christ through the gospel</a:t>
            </a:r>
            <a:r>
              <a:rPr lang="en-US" sz="4400" b="1" i="1" dirty="0">
                <a:effectLst/>
                <a:latin typeface="Times New Roman" panose="02020603050405020304" pitchFamily="18" charset="0"/>
                <a:ea typeface="Aptos" panose="020B0004020202020204" pitchFamily="34" charset="0"/>
              </a:rPr>
              <a:t>, of which I became a minister according to the gift of the grace of God given to me by the effective working of His power.”</a:t>
            </a:r>
            <a:endParaRPr lang="en-US" sz="4400" dirty="0"/>
          </a:p>
        </p:txBody>
      </p:sp>
    </p:spTree>
    <p:extLst>
      <p:ext uri="{BB962C8B-B14F-4D97-AF65-F5344CB8AC3E}">
        <p14:creationId xmlns:p14="http://schemas.microsoft.com/office/powerpoint/2010/main" val="3837421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510639" y="500063"/>
            <a:ext cx="11210306" cy="5676900"/>
          </a:xfrm>
        </p:spPr>
        <p:txBody>
          <a:bodyPr>
            <a:noAutofit/>
          </a:bodyPr>
          <a:lstStyle/>
          <a:p>
            <a:pPr marL="0" indent="0">
              <a:buNone/>
            </a:pPr>
            <a:r>
              <a:rPr lang="en-US" sz="4000" dirty="0"/>
              <a:t>Romans 11:16-18</a:t>
            </a:r>
          </a:p>
          <a:p>
            <a:pPr marL="0" indent="0">
              <a:buNone/>
            </a:pPr>
            <a:r>
              <a:rPr lang="en-US" sz="4000" b="1" i="1" dirty="0">
                <a:effectLst/>
                <a:latin typeface="Times New Roman" panose="02020603050405020304" pitchFamily="18" charset="0"/>
                <a:ea typeface="Aptos" panose="020B0004020202020204" pitchFamily="34" charset="0"/>
              </a:rPr>
              <a:t>“For if the </a:t>
            </a:r>
            <a:r>
              <a:rPr lang="en-US" sz="4000" b="1" i="1" dirty="0" err="1">
                <a:effectLst/>
                <a:latin typeface="Times New Roman" panose="02020603050405020304" pitchFamily="18" charset="0"/>
                <a:ea typeface="Aptos" panose="020B0004020202020204" pitchFamily="34" charset="0"/>
              </a:rPr>
              <a:t>firstfruit</a:t>
            </a:r>
            <a:r>
              <a:rPr lang="en-US" sz="4000" b="1" i="1" dirty="0">
                <a:effectLst/>
                <a:latin typeface="Times New Roman" panose="02020603050405020304" pitchFamily="18" charset="0"/>
                <a:ea typeface="Aptos" panose="020B0004020202020204" pitchFamily="34" charset="0"/>
              </a:rPr>
              <a:t> is holy, the lump is also holy; and if the root is holy, so are the branches.  And if some of the branches were broken off, and you, being a wild olive tree, were grafted in among them, and with them became a partaker of the root and fatness of the olive tree, do not boast against the branches.  But if you do boast, remember that you do not support the root, but the root supports you.”</a:t>
            </a:r>
            <a:r>
              <a:rPr lang="en-US" sz="4000" dirty="0">
                <a:effectLst/>
                <a:latin typeface="Times New Roman" panose="02020603050405020304" pitchFamily="18" charset="0"/>
                <a:ea typeface="Aptos" panose="020B0004020202020204" pitchFamily="34" charset="0"/>
              </a:rPr>
              <a:t> </a:t>
            </a:r>
            <a:endParaRPr lang="en-US" sz="4000" dirty="0"/>
          </a:p>
        </p:txBody>
      </p:sp>
    </p:spTree>
    <p:extLst>
      <p:ext uri="{BB962C8B-B14F-4D97-AF65-F5344CB8AC3E}">
        <p14:creationId xmlns:p14="http://schemas.microsoft.com/office/powerpoint/2010/main" val="1815252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510639" y="500063"/>
            <a:ext cx="11210306" cy="5676900"/>
          </a:xfrm>
        </p:spPr>
        <p:txBody>
          <a:bodyPr>
            <a:noAutofit/>
          </a:bodyPr>
          <a:lstStyle/>
          <a:p>
            <a:pPr marL="0" indent="0">
              <a:buNone/>
            </a:pPr>
            <a:r>
              <a:rPr lang="en-US" sz="4000" dirty="0"/>
              <a:t>Romans 11:25-27</a:t>
            </a:r>
          </a:p>
          <a:p>
            <a:pPr marL="0" indent="0">
              <a:buNone/>
            </a:pPr>
            <a:r>
              <a:rPr lang="en-US" sz="4000" b="1" i="1" dirty="0">
                <a:effectLst/>
                <a:latin typeface="Times New Roman" panose="02020603050405020304" pitchFamily="18" charset="0"/>
                <a:ea typeface="Aptos" panose="020B0004020202020204" pitchFamily="34" charset="0"/>
              </a:rPr>
              <a:t>“For I do not desire, brethren, that you should be ignorant of this mystery, lest you should be wise in your own opinion, that blindness in part has happened to Israel until the fullness of the Gentiles has come in.  And so all Israel will be saved, as it is written: “The Deliverer will come out of Zion, and He will turn away ungodliness from Jacob; for this is My covenant with them, when I take away their sins.”</a:t>
            </a:r>
            <a:endParaRPr lang="en-US" sz="4000" dirty="0"/>
          </a:p>
        </p:txBody>
      </p:sp>
    </p:spTree>
    <p:extLst>
      <p:ext uri="{BB962C8B-B14F-4D97-AF65-F5344CB8AC3E}">
        <p14:creationId xmlns:p14="http://schemas.microsoft.com/office/powerpoint/2010/main" val="712122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000" dirty="0"/>
              <a:t>1 Thessalonians 4:13-18</a:t>
            </a:r>
          </a:p>
          <a:p>
            <a:pPr marL="0" indent="0">
              <a:buNone/>
            </a:pPr>
            <a:r>
              <a:rPr lang="en-US" sz="4000" b="1" i="1" dirty="0">
                <a:effectLst/>
                <a:latin typeface="Times New Roman" panose="02020603050405020304" pitchFamily="18" charset="0"/>
                <a:ea typeface="Aptos" panose="020B0004020202020204" pitchFamily="34" charset="0"/>
              </a:rPr>
              <a:t>“But I do not want you to be ignorant, brethren, concerning those who have fallen asleep, lest you sorrow as others who have no hope.  For if we believe that Jesus died and rose again, even so God will bring with Him those who sleep in Jesus.  For this we say to you by the word of the Lord, that we who are alive and remain until the coming of the Lord will by no means precede those who are asleep.  For the Lord Himself will</a:t>
            </a:r>
            <a:endParaRPr lang="en-US" sz="4000" dirty="0"/>
          </a:p>
        </p:txBody>
      </p:sp>
    </p:spTree>
    <p:extLst>
      <p:ext uri="{BB962C8B-B14F-4D97-AF65-F5344CB8AC3E}">
        <p14:creationId xmlns:p14="http://schemas.microsoft.com/office/powerpoint/2010/main" val="2273430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000" dirty="0"/>
              <a:t>1 Thessalonians 4:13-18</a:t>
            </a:r>
          </a:p>
          <a:p>
            <a:pPr marL="0" indent="0">
              <a:buNone/>
            </a:pPr>
            <a:r>
              <a:rPr lang="en-US" sz="4000" b="1" i="1" dirty="0">
                <a:effectLst/>
                <a:latin typeface="Times New Roman" panose="02020603050405020304" pitchFamily="18" charset="0"/>
                <a:ea typeface="Aptos" panose="020B0004020202020204" pitchFamily="34" charset="0"/>
              </a:rPr>
              <a:t>“But I do not want you to be ignorant, brethren, concerning those who have fallen asleep, lest you sorrow as others who have no hope.  For if we believe that Jesus died and rose again, even so God will bring with Him those who sleep in Jesus.  </a:t>
            </a:r>
            <a:r>
              <a:rPr lang="en-US" sz="4000" b="1" i="1" dirty="0">
                <a:solidFill>
                  <a:srgbClr val="FF0000"/>
                </a:solidFill>
                <a:effectLst/>
                <a:latin typeface="Times New Roman" panose="02020603050405020304" pitchFamily="18" charset="0"/>
                <a:ea typeface="Aptos" panose="020B0004020202020204" pitchFamily="34" charset="0"/>
              </a:rPr>
              <a:t>For this we say to you by the word of the Lord</a:t>
            </a:r>
            <a:r>
              <a:rPr lang="en-US" sz="4000" b="1" i="1" dirty="0">
                <a:effectLst/>
                <a:latin typeface="Times New Roman" panose="02020603050405020304" pitchFamily="18" charset="0"/>
                <a:ea typeface="Aptos" panose="020B0004020202020204" pitchFamily="34" charset="0"/>
              </a:rPr>
              <a:t>, that we who are alive and remain until the coming of the Lord will by no means precede those who are asleep.  For the Lord Himself will</a:t>
            </a:r>
            <a:endParaRPr lang="en-US" sz="4000" dirty="0"/>
          </a:p>
        </p:txBody>
      </p:sp>
    </p:spTree>
    <p:extLst>
      <p:ext uri="{BB962C8B-B14F-4D97-AF65-F5344CB8AC3E}">
        <p14:creationId xmlns:p14="http://schemas.microsoft.com/office/powerpoint/2010/main" val="2142244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endParaRPr lang="en-US" sz="4400" dirty="0"/>
          </a:p>
          <a:p>
            <a:pPr marL="0" indent="0">
              <a:buNone/>
            </a:pPr>
            <a:r>
              <a:rPr lang="en-US" sz="4400" dirty="0"/>
              <a:t>Galatians 1:11-12</a:t>
            </a:r>
          </a:p>
          <a:p>
            <a:pPr marL="0" indent="0">
              <a:buNone/>
            </a:pPr>
            <a:r>
              <a:rPr lang="en-US" sz="4400" b="1" i="1" dirty="0">
                <a:effectLst/>
                <a:latin typeface="Times New Roman" panose="02020603050405020304" pitchFamily="18" charset="0"/>
                <a:ea typeface="Aptos" panose="020B0004020202020204" pitchFamily="34" charset="0"/>
              </a:rPr>
              <a:t>“But I make known to you, brethren, that the gospel which was preached by me is not according to man.  For I neither received it from man, nor was I taught it, but it came through the revelation of Jesus Christ.”</a:t>
            </a:r>
            <a:r>
              <a:rPr lang="en-US" sz="4400" dirty="0">
                <a:effectLst/>
                <a:latin typeface="Times New Roman" panose="02020603050405020304" pitchFamily="18" charset="0"/>
                <a:ea typeface="Aptos" panose="020B0004020202020204" pitchFamily="34" charset="0"/>
              </a:rPr>
              <a:t> </a:t>
            </a:r>
            <a:endParaRPr lang="en-US" sz="4400" dirty="0"/>
          </a:p>
        </p:txBody>
      </p:sp>
    </p:spTree>
    <p:extLst>
      <p:ext uri="{BB962C8B-B14F-4D97-AF65-F5344CB8AC3E}">
        <p14:creationId xmlns:p14="http://schemas.microsoft.com/office/powerpoint/2010/main" val="3496689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000" dirty="0"/>
              <a:t>Galatians 1:15-17</a:t>
            </a:r>
          </a:p>
          <a:p>
            <a:pPr marL="0" indent="0">
              <a:buNone/>
            </a:pPr>
            <a:r>
              <a:rPr lang="en-US" sz="4000" b="1" i="1" dirty="0">
                <a:effectLst/>
                <a:latin typeface="Times New Roman" panose="02020603050405020304" pitchFamily="18" charset="0"/>
                <a:ea typeface="Aptos" panose="020B0004020202020204" pitchFamily="34" charset="0"/>
              </a:rPr>
              <a:t>“But when it pleased God, who separated me from my mother’s womb and called me through His grace, to reveal His Son in me, that I might preach Him among the Gentiles, I did not immediately confer with flesh and blood, nor did I go up to Jerusalem to those who were apostles before me; but I went to Arabia, and returned again to Damascus.”</a:t>
            </a:r>
            <a:endParaRPr lang="en-US" sz="4000" dirty="0"/>
          </a:p>
        </p:txBody>
      </p:sp>
    </p:spTree>
    <p:extLst>
      <p:ext uri="{BB962C8B-B14F-4D97-AF65-F5344CB8AC3E}">
        <p14:creationId xmlns:p14="http://schemas.microsoft.com/office/powerpoint/2010/main" val="2583256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endParaRPr lang="en-US" sz="4400" dirty="0"/>
          </a:p>
          <a:p>
            <a:pPr marL="0" indent="0">
              <a:buNone/>
            </a:pPr>
            <a:r>
              <a:rPr lang="en-US" sz="4400" dirty="0"/>
              <a:t>Galatians 1:18-19</a:t>
            </a:r>
          </a:p>
          <a:p>
            <a:pPr marL="0" indent="0">
              <a:buNone/>
            </a:pPr>
            <a:r>
              <a:rPr lang="en-US" sz="4400" b="1" i="1" dirty="0">
                <a:effectLst/>
                <a:latin typeface="Times New Roman" panose="02020603050405020304" pitchFamily="18" charset="0"/>
                <a:ea typeface="Aptos" panose="020B0004020202020204" pitchFamily="34" charset="0"/>
              </a:rPr>
              <a:t>“Then after three years I went up to Jerusalem to see Peter, and remained with him fifteen days.  But I saw none of the other apostles except James, the Lord’s brother.”</a:t>
            </a:r>
            <a:r>
              <a:rPr lang="en-US" sz="4400" dirty="0">
                <a:effectLst/>
                <a:latin typeface="Times New Roman" panose="02020603050405020304" pitchFamily="18" charset="0"/>
                <a:ea typeface="Aptos" panose="020B0004020202020204" pitchFamily="34" charset="0"/>
              </a:rPr>
              <a:t> </a:t>
            </a:r>
            <a:endParaRPr lang="en-US" sz="4400" dirty="0"/>
          </a:p>
        </p:txBody>
      </p:sp>
    </p:spTree>
    <p:extLst>
      <p:ext uri="{BB962C8B-B14F-4D97-AF65-F5344CB8AC3E}">
        <p14:creationId xmlns:p14="http://schemas.microsoft.com/office/powerpoint/2010/main" val="1815989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000" dirty="0"/>
              <a:t>Matthew 23:37-39</a:t>
            </a:r>
          </a:p>
          <a:p>
            <a:pPr marL="0" indent="0">
              <a:buNone/>
            </a:pPr>
            <a:r>
              <a:rPr lang="en-US" sz="4000" b="1" i="1" dirty="0">
                <a:effectLst/>
                <a:latin typeface="Times New Roman" panose="02020603050405020304" pitchFamily="18" charset="0"/>
                <a:ea typeface="Aptos" panose="020B0004020202020204" pitchFamily="34" charset="0"/>
              </a:rPr>
              <a:t>“O Jerusalem, Jerusalem, the one who kills the prophets and stones those who are sent to her!  How often I wanted to gather your children together, as a hen gathers her chicks under her wings, but you were not willing!  See!  Your house is left to you desolate; for I say to you, you shall see Me no more till you say, ‘Blessed is He who comes in the name of the Lord!’”</a:t>
            </a:r>
            <a:r>
              <a:rPr lang="en-US" sz="4000" dirty="0">
                <a:effectLst/>
                <a:latin typeface="Times New Roman" panose="02020603050405020304" pitchFamily="18" charset="0"/>
                <a:ea typeface="Aptos" panose="020B0004020202020204" pitchFamily="34" charset="0"/>
              </a:rPr>
              <a:t> </a:t>
            </a:r>
            <a:endParaRPr lang="en-US" sz="4000" dirty="0"/>
          </a:p>
        </p:txBody>
      </p:sp>
    </p:spTree>
    <p:extLst>
      <p:ext uri="{BB962C8B-B14F-4D97-AF65-F5344CB8AC3E}">
        <p14:creationId xmlns:p14="http://schemas.microsoft.com/office/powerpoint/2010/main" val="1818540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800" dirty="0"/>
              <a:t>Matthew 24:1-3</a:t>
            </a:r>
          </a:p>
          <a:p>
            <a:pPr marL="0" indent="0">
              <a:buNone/>
            </a:pPr>
            <a:r>
              <a:rPr lang="en-US" sz="4800" b="1" i="1" dirty="0">
                <a:effectLst/>
                <a:latin typeface="Times New Roman" panose="02020603050405020304" pitchFamily="18" charset="0"/>
                <a:ea typeface="Aptos" panose="020B0004020202020204" pitchFamily="34" charset="0"/>
              </a:rPr>
              <a:t>“Then Jesus went out and departed from the temple, and His disciples came up to show Him the buildings of the temple.  And Jesus said to them, “Do you not see all these things?  Assuredly, I say to you, not one stone shall be left here upon another, that shall not be thrown down.”</a:t>
            </a:r>
            <a:endParaRPr lang="en-US" sz="4800" dirty="0"/>
          </a:p>
        </p:txBody>
      </p:sp>
    </p:spTree>
    <p:extLst>
      <p:ext uri="{BB962C8B-B14F-4D97-AF65-F5344CB8AC3E}">
        <p14:creationId xmlns:p14="http://schemas.microsoft.com/office/powerpoint/2010/main" val="3255765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800" dirty="0"/>
              <a:t>Matthew 24:1-3</a:t>
            </a:r>
          </a:p>
          <a:p>
            <a:pPr marL="0" indent="0">
              <a:buNone/>
            </a:pPr>
            <a:r>
              <a:rPr lang="en-US" sz="4800" b="1" i="1" dirty="0">
                <a:effectLst/>
                <a:latin typeface="Times New Roman" panose="02020603050405020304" pitchFamily="18" charset="0"/>
                <a:ea typeface="Aptos" panose="020B0004020202020204" pitchFamily="34" charset="0"/>
              </a:rPr>
              <a:t>Now as He sat on the Mount of Olives, the disciples came to Him privately, saying, “Tell us, when will these things be?  And what will be the sign of Your coming, and of the end of the age?”</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432790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endParaRPr lang="en-US" sz="4800" dirty="0"/>
          </a:p>
          <a:p>
            <a:pPr marL="0" indent="0">
              <a:buNone/>
            </a:pPr>
            <a:r>
              <a:rPr lang="en-US" sz="4800" dirty="0"/>
              <a:t>Matthew 26:1-2</a:t>
            </a:r>
          </a:p>
          <a:p>
            <a:pPr marL="0" indent="0">
              <a:buNone/>
            </a:pPr>
            <a:r>
              <a:rPr lang="en-US" sz="4800" b="1" i="1" dirty="0">
                <a:effectLst/>
                <a:latin typeface="Times New Roman" panose="02020603050405020304" pitchFamily="18" charset="0"/>
                <a:ea typeface="Aptos" panose="020B0004020202020204" pitchFamily="34" charset="0"/>
              </a:rPr>
              <a:t>“Now it came to pass, when Jesus had finished all these sayings, that He said to His disciples, “You know that after two days is the Passover, and the Son of Man will be delivered up to be crucified.”</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763152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400" dirty="0"/>
              <a:t>John 13:31-33</a:t>
            </a:r>
          </a:p>
          <a:p>
            <a:pPr marL="0" indent="0">
              <a:buNone/>
            </a:pPr>
            <a:r>
              <a:rPr lang="en-US" sz="4400" b="1" i="1" dirty="0">
                <a:effectLst/>
                <a:latin typeface="Times New Roman" panose="02020603050405020304" pitchFamily="18" charset="0"/>
                <a:ea typeface="Aptos" panose="020B0004020202020204" pitchFamily="34" charset="0"/>
              </a:rPr>
              <a:t>“Now the Son of Man is glorified, and God is glorified in Him.  If God is glorified in Him, God will also glorify Him in Himself, and glorify Him immediately.  Little children, I shall be with you a little while longer.  You will seek Me; and as I said to the Jews, ‘Where I am going, you cannot come,’ so now I say to you.”</a:t>
            </a:r>
            <a:endParaRPr lang="en-US" sz="4400" dirty="0"/>
          </a:p>
        </p:txBody>
      </p:sp>
    </p:spTree>
    <p:extLst>
      <p:ext uri="{BB962C8B-B14F-4D97-AF65-F5344CB8AC3E}">
        <p14:creationId xmlns:p14="http://schemas.microsoft.com/office/powerpoint/2010/main" val="2508465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endParaRPr lang="en-US" sz="4800" dirty="0"/>
          </a:p>
          <a:p>
            <a:pPr marL="0" indent="0">
              <a:buNone/>
            </a:pPr>
            <a:r>
              <a:rPr lang="en-US" sz="4800" dirty="0"/>
              <a:t>John 13:36</a:t>
            </a:r>
          </a:p>
          <a:p>
            <a:pPr marL="0" indent="0">
              <a:buNone/>
            </a:pPr>
            <a:r>
              <a:rPr lang="en-US" sz="4800" b="1" i="1" dirty="0">
                <a:effectLst/>
                <a:latin typeface="Times New Roman" panose="02020603050405020304" pitchFamily="18" charset="0"/>
                <a:ea typeface="Aptos" panose="020B0004020202020204" pitchFamily="34" charset="0"/>
              </a:rPr>
              <a:t>“Lord, where are You going?”  Jesus answered him, “Where I am going you cannot follow Me now, but you shall follow Me afterward.”</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3477454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rmAutofit/>
          </a:bodyPr>
          <a:lstStyle/>
          <a:p>
            <a:pPr marL="0" indent="0">
              <a:buNone/>
            </a:pPr>
            <a:r>
              <a:rPr lang="en-US" sz="4000" dirty="0"/>
              <a:t>1 Thessalonians 4:13-18</a:t>
            </a:r>
          </a:p>
          <a:p>
            <a:pPr marL="0" indent="0">
              <a:buNone/>
            </a:pPr>
            <a:r>
              <a:rPr lang="en-US" sz="4000" b="1" i="1" dirty="0">
                <a:effectLst/>
                <a:latin typeface="Times New Roman" panose="02020603050405020304" pitchFamily="18" charset="0"/>
                <a:ea typeface="Aptos" panose="020B0004020202020204" pitchFamily="34" charset="0"/>
              </a:rPr>
              <a:t>descend from heaven with a shout, with the voice of an archangel, and with the trumpet of God.  And the dead in Christ will rise first.  Then we who are alive and remain shall be caught up together with them in the clouds to meet the Lord in the air.  And thus we shall always be with the Lord.  Therefore comfort one another with these words.”</a:t>
            </a:r>
            <a:r>
              <a:rPr lang="en-US" sz="4000" dirty="0">
                <a:effectLst/>
                <a:latin typeface="Times New Roman" panose="02020603050405020304" pitchFamily="18" charset="0"/>
                <a:ea typeface="Aptos" panose="020B0004020202020204" pitchFamily="34" charset="0"/>
              </a:rPr>
              <a:t> </a:t>
            </a:r>
            <a:endParaRPr lang="en-US" sz="4000" dirty="0"/>
          </a:p>
        </p:txBody>
      </p:sp>
    </p:spTree>
    <p:extLst>
      <p:ext uri="{BB962C8B-B14F-4D97-AF65-F5344CB8AC3E}">
        <p14:creationId xmlns:p14="http://schemas.microsoft.com/office/powerpoint/2010/main" val="2240422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400" dirty="0"/>
              <a:t>John 14:1-3</a:t>
            </a:r>
          </a:p>
          <a:p>
            <a:pPr marL="0" indent="0">
              <a:buNone/>
            </a:pPr>
            <a:r>
              <a:rPr lang="en-US" sz="4400" b="1" i="1" dirty="0">
                <a:effectLst/>
                <a:latin typeface="Times New Roman" panose="02020603050405020304" pitchFamily="18" charset="0"/>
                <a:ea typeface="Aptos" panose="020B0004020202020204" pitchFamily="34" charset="0"/>
              </a:rPr>
              <a:t>“Let not your heart be troubled; you believe in God, believe also in Me.  In My Father’s house are many mansions; if it were not so, I would have told you.  I go to prepare a place for you.  And if I go and prepare a place for you, I will come again and receive you to Myself; that where I am, there you may be also.”</a:t>
            </a:r>
            <a:endParaRPr lang="en-US" sz="4400" dirty="0"/>
          </a:p>
        </p:txBody>
      </p:sp>
    </p:spTree>
    <p:extLst>
      <p:ext uri="{BB962C8B-B14F-4D97-AF65-F5344CB8AC3E}">
        <p14:creationId xmlns:p14="http://schemas.microsoft.com/office/powerpoint/2010/main" val="2958839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400" dirty="0"/>
              <a:t>1 Corinthians 15:51-58</a:t>
            </a:r>
          </a:p>
          <a:p>
            <a:pPr marL="0" indent="0">
              <a:buNone/>
            </a:pPr>
            <a:r>
              <a:rPr lang="en-US" sz="4400" b="1" i="1" dirty="0">
                <a:effectLst/>
                <a:latin typeface="Times New Roman" panose="02020603050405020304" pitchFamily="18" charset="0"/>
                <a:ea typeface="Aptos" panose="020B0004020202020204" pitchFamily="34" charset="0"/>
              </a:rPr>
              <a:t>“Behold, I tell you a mystery: We shall not all sleep, but we shall all be changed – in a moment, in the twinkling of an eye, at the last trumpet.  For the trumpet will sound, and the dead will be raised incorruptible, and we shall be changed.  For this corruptible must put on incorruption, and this mortal must put on immortality. </a:t>
            </a:r>
            <a:endParaRPr lang="en-US" sz="4400" dirty="0"/>
          </a:p>
        </p:txBody>
      </p:sp>
    </p:spTree>
    <p:extLst>
      <p:ext uri="{BB962C8B-B14F-4D97-AF65-F5344CB8AC3E}">
        <p14:creationId xmlns:p14="http://schemas.microsoft.com/office/powerpoint/2010/main" val="551759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400" dirty="0"/>
              <a:t>1 Corinthians 15:51-58</a:t>
            </a:r>
          </a:p>
          <a:p>
            <a:pPr marL="0" indent="0">
              <a:buNone/>
            </a:pPr>
            <a:r>
              <a:rPr lang="en-US" sz="4400" b="1" i="1" dirty="0">
                <a:effectLst/>
                <a:latin typeface="Times New Roman" panose="02020603050405020304" pitchFamily="18" charset="0"/>
                <a:ea typeface="Aptos" panose="020B0004020202020204" pitchFamily="34" charset="0"/>
              </a:rPr>
              <a:t>So when this corruptible has put on incorruption, and this mortal has put on immortality, then shall be brought to pass the saying that is written: “Death is swallowed up in victory.”  “O Death, where is your sting?  O Hades, where is your victory?”  The sting of death is sin, and the strength of sin is the law.  </a:t>
            </a:r>
            <a:endParaRPr lang="en-US" sz="4400" dirty="0"/>
          </a:p>
        </p:txBody>
      </p:sp>
    </p:spTree>
    <p:extLst>
      <p:ext uri="{BB962C8B-B14F-4D97-AF65-F5344CB8AC3E}">
        <p14:creationId xmlns:p14="http://schemas.microsoft.com/office/powerpoint/2010/main" val="3186236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400" dirty="0"/>
              <a:t>1 Corinthians 15:51-58</a:t>
            </a:r>
          </a:p>
          <a:p>
            <a:pPr marL="0" indent="0">
              <a:buNone/>
            </a:pPr>
            <a:r>
              <a:rPr lang="en-US" sz="4400" b="1" i="1" dirty="0">
                <a:effectLst/>
                <a:latin typeface="Times New Roman" panose="02020603050405020304" pitchFamily="18" charset="0"/>
                <a:ea typeface="Aptos" panose="020B0004020202020204" pitchFamily="34" charset="0"/>
              </a:rPr>
              <a:t>But thanks be to God, who gives us the victory through our Lord Jesus Christ.  Therefore, my beloved brethren, be steadfast, immovable, always abounding in the work of the Lord, knowing that your labor is not in vain in the Lord.”</a:t>
            </a:r>
            <a:endParaRPr lang="en-US" sz="4400" dirty="0"/>
          </a:p>
        </p:txBody>
      </p:sp>
    </p:spTree>
    <p:extLst>
      <p:ext uri="{BB962C8B-B14F-4D97-AF65-F5344CB8AC3E}">
        <p14:creationId xmlns:p14="http://schemas.microsoft.com/office/powerpoint/2010/main" val="1945588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400" dirty="0"/>
              <a:t>1 Corinthians 15:51-58</a:t>
            </a:r>
          </a:p>
          <a:p>
            <a:pPr marL="0" indent="0">
              <a:buNone/>
            </a:pPr>
            <a:r>
              <a:rPr lang="en-US" sz="4400" b="1" i="1" dirty="0">
                <a:effectLst/>
                <a:latin typeface="Times New Roman" panose="02020603050405020304" pitchFamily="18" charset="0"/>
                <a:ea typeface="Aptos" panose="020B0004020202020204" pitchFamily="34" charset="0"/>
              </a:rPr>
              <a:t>“</a:t>
            </a:r>
            <a:r>
              <a:rPr lang="en-US" sz="4400" b="1" i="1" dirty="0">
                <a:solidFill>
                  <a:srgbClr val="FF0000"/>
                </a:solidFill>
                <a:effectLst/>
                <a:latin typeface="Times New Roman" panose="02020603050405020304" pitchFamily="18" charset="0"/>
                <a:ea typeface="Aptos" panose="020B0004020202020204" pitchFamily="34" charset="0"/>
              </a:rPr>
              <a:t>Behold, I tell you a mystery</a:t>
            </a:r>
            <a:r>
              <a:rPr lang="en-US" sz="4400" b="1" i="1" dirty="0">
                <a:effectLst/>
                <a:latin typeface="Times New Roman" panose="02020603050405020304" pitchFamily="18" charset="0"/>
                <a:ea typeface="Aptos" panose="020B0004020202020204" pitchFamily="34" charset="0"/>
              </a:rPr>
              <a:t>: We shall not all sleep, but we shall all be changed – in a moment, in the twinkling of an eye, at the last trumpet.  For the trumpet will sound, and the dead will be raised incorruptible, and we shall be changed.  For this corruptible must put on incorruption, and this mortal must put on immortality. </a:t>
            </a:r>
            <a:endParaRPr lang="en-US" sz="4400" dirty="0"/>
          </a:p>
        </p:txBody>
      </p:sp>
    </p:spTree>
    <p:extLst>
      <p:ext uri="{BB962C8B-B14F-4D97-AF65-F5344CB8AC3E}">
        <p14:creationId xmlns:p14="http://schemas.microsoft.com/office/powerpoint/2010/main" val="2852803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400" dirty="0"/>
              <a:t>1 Corinthians 15:51-58</a:t>
            </a:r>
          </a:p>
          <a:p>
            <a:pPr marL="0" indent="0">
              <a:buNone/>
            </a:pPr>
            <a:r>
              <a:rPr lang="en-US" sz="4400" b="1" i="1" dirty="0">
                <a:effectLst/>
                <a:latin typeface="Times New Roman" panose="02020603050405020304" pitchFamily="18" charset="0"/>
                <a:ea typeface="Aptos" panose="020B0004020202020204" pitchFamily="34" charset="0"/>
              </a:rPr>
              <a:t>“Behold, I tell you a mystery: </a:t>
            </a:r>
            <a:r>
              <a:rPr lang="en-US" sz="4400" b="1" i="1" dirty="0">
                <a:solidFill>
                  <a:srgbClr val="FF0000"/>
                </a:solidFill>
                <a:effectLst/>
                <a:latin typeface="Times New Roman" panose="02020603050405020304" pitchFamily="18" charset="0"/>
                <a:ea typeface="Aptos" panose="020B0004020202020204" pitchFamily="34" charset="0"/>
              </a:rPr>
              <a:t>We shall not all sleep</a:t>
            </a:r>
            <a:r>
              <a:rPr lang="en-US" sz="4400" b="1" i="1" dirty="0">
                <a:effectLst/>
                <a:latin typeface="Times New Roman" panose="02020603050405020304" pitchFamily="18" charset="0"/>
                <a:ea typeface="Aptos" panose="020B0004020202020204" pitchFamily="34" charset="0"/>
              </a:rPr>
              <a:t>, but we shall all be changed – in a moment, in the twinkling of an eye, at the last trumpet.  For the trumpet will sound, and the dead will be raised incorruptible, and we shall be changed.  For this corruptible must put on incorruption, and this mortal must put on immortality. </a:t>
            </a:r>
            <a:endParaRPr lang="en-US" sz="4400" dirty="0"/>
          </a:p>
        </p:txBody>
      </p:sp>
    </p:spTree>
    <p:extLst>
      <p:ext uri="{BB962C8B-B14F-4D97-AF65-F5344CB8AC3E}">
        <p14:creationId xmlns:p14="http://schemas.microsoft.com/office/powerpoint/2010/main" val="27264605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diagram of the bible&#10;&#10;Description automatically generated">
            <a:extLst>
              <a:ext uri="{FF2B5EF4-FFF2-40B4-BE49-F238E27FC236}">
                <a16:creationId xmlns:a16="http://schemas.microsoft.com/office/drawing/2014/main" id="{75E52FC7-4907-B5F1-2A48-D84C0DB2E9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5200" y="0"/>
            <a:ext cx="8828624" cy="6858000"/>
          </a:xfrm>
        </p:spPr>
      </p:pic>
    </p:spTree>
    <p:extLst>
      <p:ext uri="{BB962C8B-B14F-4D97-AF65-F5344CB8AC3E}">
        <p14:creationId xmlns:p14="http://schemas.microsoft.com/office/powerpoint/2010/main" val="26605934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lgn="ctr">
              <a:buNone/>
            </a:pPr>
            <a:r>
              <a:rPr lang="en-US" sz="4800" i="1" dirty="0">
                <a:effectLst/>
                <a:latin typeface="Times New Roman" panose="02020603050405020304" pitchFamily="18" charset="0"/>
                <a:ea typeface="Aptos" panose="020B0004020202020204" pitchFamily="34" charset="0"/>
              </a:rPr>
              <a:t>“Are we living our lives in such a way that we wouldn’t be embarrassed if He found us living the way we are living?”</a:t>
            </a:r>
            <a:endParaRPr lang="en-US" sz="4800" i="1" dirty="0"/>
          </a:p>
        </p:txBody>
      </p:sp>
    </p:spTree>
    <p:extLst>
      <p:ext uri="{BB962C8B-B14F-4D97-AF65-F5344CB8AC3E}">
        <p14:creationId xmlns:p14="http://schemas.microsoft.com/office/powerpoint/2010/main" val="12484861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lgn="ctr">
              <a:buNone/>
            </a:pPr>
            <a:r>
              <a:rPr lang="en-US" sz="4800" i="1" dirty="0">
                <a:effectLst/>
                <a:latin typeface="Times New Roman" panose="02020603050405020304" pitchFamily="18" charset="0"/>
                <a:ea typeface="Aptos" panose="020B0004020202020204" pitchFamily="34" charset="0"/>
              </a:rPr>
              <a:t>“Are we living our lives in such a way that we wouldn’t be embarrassed if He found us living the way we are living?”</a:t>
            </a:r>
          </a:p>
          <a:p>
            <a:pPr marL="0" indent="0" algn="ctr">
              <a:buNone/>
            </a:pPr>
            <a:endParaRPr lang="en-US" sz="4800" i="1" dirty="0">
              <a:latin typeface="Times New Roman" panose="02020603050405020304" pitchFamily="18" charset="0"/>
            </a:endParaRPr>
          </a:p>
          <a:p>
            <a:pPr marL="0" indent="0" algn="ctr">
              <a:buNone/>
            </a:pPr>
            <a:r>
              <a:rPr lang="en-US" sz="4800" i="1" dirty="0">
                <a:effectLst/>
                <a:latin typeface="Times New Roman" panose="02020603050405020304" pitchFamily="18" charset="0"/>
                <a:ea typeface="Aptos" panose="020B0004020202020204" pitchFamily="34" charset="0"/>
              </a:rPr>
              <a:t>“Do we want to be found ‘blameless in holiness’ before our God and Father at the coming of our Lord Jesus Christ with all His saints?”</a:t>
            </a:r>
            <a:endParaRPr lang="en-US" sz="4800" i="1" dirty="0">
              <a:latin typeface="Times New Roman" panose="02020603050405020304" pitchFamily="18" charset="0"/>
            </a:endParaRPr>
          </a:p>
        </p:txBody>
      </p:sp>
    </p:spTree>
    <p:extLst>
      <p:ext uri="{BB962C8B-B14F-4D97-AF65-F5344CB8AC3E}">
        <p14:creationId xmlns:p14="http://schemas.microsoft.com/office/powerpoint/2010/main" val="3823782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rmAutofit/>
          </a:bodyPr>
          <a:lstStyle/>
          <a:p>
            <a:pPr marL="0" indent="0" algn="ctr">
              <a:buNone/>
            </a:pPr>
            <a:r>
              <a:rPr lang="en-US" sz="4800" dirty="0"/>
              <a:t>The Old Testament has a lot of </a:t>
            </a:r>
          </a:p>
          <a:p>
            <a:pPr marL="0" indent="0" algn="ctr">
              <a:buNone/>
            </a:pPr>
            <a:r>
              <a:rPr lang="en-US" sz="4800" dirty="0"/>
              <a:t>prophecy concerning the Messiah </a:t>
            </a:r>
          </a:p>
          <a:p>
            <a:pPr marL="0" indent="0" algn="ctr">
              <a:buNone/>
            </a:pPr>
            <a:r>
              <a:rPr lang="en-US" sz="4800" dirty="0"/>
              <a:t>the Jews expected.  </a:t>
            </a:r>
          </a:p>
        </p:txBody>
      </p:sp>
    </p:spTree>
    <p:extLst>
      <p:ext uri="{BB962C8B-B14F-4D97-AF65-F5344CB8AC3E}">
        <p14:creationId xmlns:p14="http://schemas.microsoft.com/office/powerpoint/2010/main" val="287208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rmAutofit/>
          </a:bodyPr>
          <a:lstStyle/>
          <a:p>
            <a:pPr marL="0" indent="0" algn="ctr">
              <a:buNone/>
            </a:pPr>
            <a:r>
              <a:rPr lang="en-US" sz="4800" dirty="0"/>
              <a:t>The Old Testament has a lot of </a:t>
            </a:r>
          </a:p>
          <a:p>
            <a:pPr marL="0" indent="0" algn="ctr">
              <a:buNone/>
            </a:pPr>
            <a:r>
              <a:rPr lang="en-US" sz="4800" dirty="0"/>
              <a:t>prophecy concerning the Messiah </a:t>
            </a:r>
          </a:p>
          <a:p>
            <a:pPr marL="0" indent="0" algn="ctr">
              <a:buNone/>
            </a:pPr>
            <a:r>
              <a:rPr lang="en-US" sz="4800" dirty="0"/>
              <a:t>the Jews expected.  </a:t>
            </a:r>
          </a:p>
          <a:p>
            <a:pPr marL="0" indent="0" algn="ctr">
              <a:buNone/>
            </a:pPr>
            <a:endParaRPr lang="en-US" sz="4800" dirty="0"/>
          </a:p>
          <a:p>
            <a:pPr marL="0" indent="0" algn="ctr">
              <a:buNone/>
            </a:pPr>
            <a:r>
              <a:rPr lang="en-US" sz="4800" dirty="0"/>
              <a:t>Paul used these prophecies along with the fact of Jesus’ resurrection to prove that Jesus indeed was the Messiah.</a:t>
            </a:r>
          </a:p>
        </p:txBody>
      </p:sp>
    </p:spTree>
    <p:extLst>
      <p:ext uri="{BB962C8B-B14F-4D97-AF65-F5344CB8AC3E}">
        <p14:creationId xmlns:p14="http://schemas.microsoft.com/office/powerpoint/2010/main" val="2964268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rmAutofit/>
          </a:bodyPr>
          <a:lstStyle/>
          <a:p>
            <a:pPr marL="0" indent="0" algn="ctr">
              <a:buNone/>
            </a:pPr>
            <a:endParaRPr lang="en-US" sz="4800" dirty="0"/>
          </a:p>
          <a:p>
            <a:pPr marL="0" indent="0" algn="ctr">
              <a:buNone/>
            </a:pPr>
            <a:r>
              <a:rPr lang="en-US" sz="4800" dirty="0"/>
              <a:t>We also see prophecies in the Old </a:t>
            </a:r>
          </a:p>
          <a:p>
            <a:pPr marL="0" indent="0" algn="ctr">
              <a:buNone/>
            </a:pPr>
            <a:r>
              <a:rPr lang="en-US" sz="4800" dirty="0"/>
              <a:t>Testament regarding what will </a:t>
            </a:r>
          </a:p>
          <a:p>
            <a:pPr marL="0" indent="0" algn="ctr">
              <a:buNone/>
            </a:pPr>
            <a:r>
              <a:rPr lang="en-US" sz="4800" dirty="0"/>
              <a:t>be taking place in the end times … </a:t>
            </a:r>
          </a:p>
          <a:p>
            <a:pPr marL="0" indent="0" algn="ctr">
              <a:buNone/>
            </a:pPr>
            <a:r>
              <a:rPr lang="en-US" sz="4800" dirty="0"/>
              <a:t>i.e., what will take place during </a:t>
            </a:r>
          </a:p>
          <a:p>
            <a:pPr marL="0" indent="0" algn="ctr">
              <a:buNone/>
            </a:pPr>
            <a:r>
              <a:rPr lang="en-US" sz="4800" dirty="0"/>
              <a:t>the 2</a:t>
            </a:r>
            <a:r>
              <a:rPr lang="en-US" sz="4800" baseline="30000" dirty="0"/>
              <a:t>nd</a:t>
            </a:r>
            <a:r>
              <a:rPr lang="en-US" sz="4800" dirty="0"/>
              <a:t> Advent of Christ.  </a:t>
            </a:r>
          </a:p>
        </p:txBody>
      </p:sp>
    </p:spTree>
    <p:extLst>
      <p:ext uri="{BB962C8B-B14F-4D97-AF65-F5344CB8AC3E}">
        <p14:creationId xmlns:p14="http://schemas.microsoft.com/office/powerpoint/2010/main" val="2694465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000" dirty="0"/>
              <a:t>Genesis 12:1-3</a:t>
            </a:r>
          </a:p>
          <a:p>
            <a:pPr marL="0" indent="0">
              <a:buNone/>
            </a:pPr>
            <a:r>
              <a:rPr lang="en-US" sz="4000" b="1" i="1" dirty="0">
                <a:effectLst/>
                <a:latin typeface="Times New Roman" panose="02020603050405020304" pitchFamily="18" charset="0"/>
                <a:ea typeface="Aptos" panose="020B0004020202020204" pitchFamily="34" charset="0"/>
              </a:rPr>
              <a:t>“Now the Lord had said to Abram: “Get out of your country, from your family and from your father’s house, to a land that I will show you.  I will make you a great nation; I will bless you and make your name great; and you shall be a blessing.  I will bless those who bless you, and I will curse him who curses you; and in you all the families of the earth shall be blessed.”</a:t>
            </a:r>
            <a:endParaRPr lang="en-US" sz="4000" dirty="0"/>
          </a:p>
        </p:txBody>
      </p:sp>
    </p:spTree>
    <p:extLst>
      <p:ext uri="{BB962C8B-B14F-4D97-AF65-F5344CB8AC3E}">
        <p14:creationId xmlns:p14="http://schemas.microsoft.com/office/powerpoint/2010/main" val="3185666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34BB9-3C17-DEA4-E9BB-9356FF9067B0}"/>
              </a:ext>
            </a:extLst>
          </p:cNvPr>
          <p:cNvSpPr>
            <a:spLocks noGrp="1"/>
          </p:cNvSpPr>
          <p:nvPr>
            <p:ph idx="1"/>
          </p:nvPr>
        </p:nvSpPr>
        <p:spPr>
          <a:xfrm>
            <a:off x="838200" y="500063"/>
            <a:ext cx="10515600" cy="5676900"/>
          </a:xfrm>
        </p:spPr>
        <p:txBody>
          <a:bodyPr>
            <a:noAutofit/>
          </a:bodyPr>
          <a:lstStyle/>
          <a:p>
            <a:pPr marL="0" indent="0">
              <a:buNone/>
            </a:pPr>
            <a:r>
              <a:rPr lang="en-US" sz="4800" dirty="0"/>
              <a:t>2 Samuel 7:12-13</a:t>
            </a:r>
          </a:p>
          <a:p>
            <a:pPr marL="0" indent="0">
              <a:buNone/>
            </a:pPr>
            <a:r>
              <a:rPr lang="en-US" sz="4800" b="1" i="1" dirty="0">
                <a:effectLst/>
                <a:latin typeface="Times New Roman" panose="02020603050405020304" pitchFamily="18" charset="0"/>
                <a:ea typeface="Aptos" panose="020B0004020202020204" pitchFamily="34" charset="0"/>
              </a:rPr>
              <a:t>“When your days are fulfilled and you rest with your fathers, I will set up your seed after you, who will come from your body, and I will establish his kingdom.  He shall build a house for My name, and I will establish the throne of his kingdom forever.”</a:t>
            </a:r>
            <a:r>
              <a:rPr lang="en-US" sz="4800" dirty="0">
                <a:effectLst/>
                <a:latin typeface="Times New Roman" panose="02020603050405020304" pitchFamily="18" charset="0"/>
                <a:ea typeface="Aptos" panose="020B0004020202020204" pitchFamily="34" charset="0"/>
              </a:rPr>
              <a:t> </a:t>
            </a:r>
            <a:endParaRPr lang="en-US" sz="4800" dirty="0"/>
          </a:p>
        </p:txBody>
      </p:sp>
    </p:spTree>
    <p:extLst>
      <p:ext uri="{BB962C8B-B14F-4D97-AF65-F5344CB8AC3E}">
        <p14:creationId xmlns:p14="http://schemas.microsoft.com/office/powerpoint/2010/main" val="425771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diagram of the bible&#10;&#10;Description automatically generated">
            <a:extLst>
              <a:ext uri="{FF2B5EF4-FFF2-40B4-BE49-F238E27FC236}">
                <a16:creationId xmlns:a16="http://schemas.microsoft.com/office/drawing/2014/main" id="{75E52FC7-4907-B5F1-2A48-D84C0DB2E9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5200" y="0"/>
            <a:ext cx="8828624" cy="6858000"/>
          </a:xfrm>
        </p:spPr>
      </p:pic>
    </p:spTree>
    <p:extLst>
      <p:ext uri="{BB962C8B-B14F-4D97-AF65-F5344CB8AC3E}">
        <p14:creationId xmlns:p14="http://schemas.microsoft.com/office/powerpoint/2010/main" val="3088703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101</TotalTime>
  <Words>2343</Words>
  <Application>Microsoft Office PowerPoint</Application>
  <PresentationFormat>Widescreen</PresentationFormat>
  <Paragraphs>99</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Aptos</vt:lpstr>
      <vt:lpstr>Aptos Display</vt:lpstr>
      <vt:lpstr>Arial</vt:lpstr>
      <vt:lpstr>Calibri</vt:lpstr>
      <vt:lpstr>Times New Roman</vt:lpstr>
      <vt:lpstr>Office Theme</vt:lpstr>
      <vt:lpstr>First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Thessalonians</dc:title>
  <dc:creator>Kenneth Stearns</dc:creator>
  <cp:lastModifiedBy>Kenneth Stearns</cp:lastModifiedBy>
  <cp:revision>1</cp:revision>
  <dcterms:created xsi:type="dcterms:W3CDTF">2024-04-14T00:55:08Z</dcterms:created>
  <dcterms:modified xsi:type="dcterms:W3CDTF">2024-04-14T02:36:18Z</dcterms:modified>
</cp:coreProperties>
</file>