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75" r:id="rId3"/>
    <p:sldId id="276" r:id="rId4"/>
    <p:sldId id="257" r:id="rId5"/>
    <p:sldId id="258" r:id="rId6"/>
    <p:sldId id="259" r:id="rId7"/>
    <p:sldId id="260" r:id="rId8"/>
    <p:sldId id="261" r:id="rId9"/>
    <p:sldId id="262" r:id="rId10"/>
    <p:sldId id="263" r:id="rId11"/>
    <p:sldId id="265" r:id="rId12"/>
    <p:sldId id="266" r:id="rId13"/>
    <p:sldId id="267" r:id="rId14"/>
    <p:sldId id="268" r:id="rId15"/>
    <p:sldId id="269" r:id="rId16"/>
    <p:sldId id="270" r:id="rId17"/>
    <p:sldId id="277" r:id="rId18"/>
    <p:sldId id="279" r:id="rId19"/>
    <p:sldId id="272" r:id="rId20"/>
    <p:sldId id="278" r:id="rId21"/>
    <p:sldId id="264" r:id="rId22"/>
    <p:sldId id="273" r:id="rId23"/>
    <p:sldId id="27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37" autoAdjust="0"/>
    <p:restoredTop sz="94637" autoAdjust="0"/>
  </p:normalViewPr>
  <p:slideViewPr>
    <p:cSldViewPr snapToGrid="0">
      <p:cViewPr varScale="1">
        <p:scale>
          <a:sx n="60" d="100"/>
          <a:sy n="60" d="100"/>
        </p:scale>
        <p:origin x="-714" y="-8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44CAC4-2D50-4E94-91F3-CF18C8B68C4E}" type="datetimeFigureOut">
              <a:rPr lang="en-US" smtClean="0"/>
              <a:pPr/>
              <a:t>3/9/2024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BBE6AD-5940-4850-BFCF-CFD33439C0D9}" type="slidenum">
              <a:rPr lang="en-US" smtClean="0"/>
              <a:pPr/>
              <a:t>‹#›</a:t>
            </a:fld>
            <a:endParaRPr lang="en-US"/>
          </a:p>
        </p:txBody>
      </p:sp>
    </p:spTree>
    <p:extLst>
      <p:ext uri="{BB962C8B-B14F-4D97-AF65-F5344CB8AC3E}">
        <p14:creationId xmlns:p14="http://schemas.microsoft.com/office/powerpoint/2010/main" xmlns="" val="1282098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BE6AD-5940-4850-BFCF-CFD33439C0D9}" type="slidenum">
              <a:rPr lang="en-US" smtClean="0"/>
              <a:pPr/>
              <a:t>1</a:t>
            </a:fld>
            <a:endParaRPr lang="en-US"/>
          </a:p>
        </p:txBody>
      </p:sp>
    </p:spTree>
    <p:extLst>
      <p:ext uri="{BB962C8B-B14F-4D97-AF65-F5344CB8AC3E}">
        <p14:creationId xmlns:p14="http://schemas.microsoft.com/office/powerpoint/2010/main" xmlns="" val="146052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BE6AD-5940-4850-BFCF-CFD33439C0D9}" type="slidenum">
              <a:rPr lang="en-US" smtClean="0"/>
              <a:pPr/>
              <a:t>19</a:t>
            </a:fld>
            <a:endParaRPr lang="en-US"/>
          </a:p>
        </p:txBody>
      </p:sp>
    </p:spTree>
    <p:extLst>
      <p:ext uri="{BB962C8B-B14F-4D97-AF65-F5344CB8AC3E}">
        <p14:creationId xmlns:p14="http://schemas.microsoft.com/office/powerpoint/2010/main" xmlns="" val="2233213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BE6AD-5940-4850-BFCF-CFD33439C0D9}" type="slidenum">
              <a:rPr lang="en-US" smtClean="0"/>
              <a:pPr/>
              <a:t>20</a:t>
            </a:fld>
            <a:endParaRPr lang="en-US"/>
          </a:p>
        </p:txBody>
      </p:sp>
    </p:spTree>
    <p:extLst>
      <p:ext uri="{BB962C8B-B14F-4D97-AF65-F5344CB8AC3E}">
        <p14:creationId xmlns:p14="http://schemas.microsoft.com/office/powerpoint/2010/main" xmlns="" val="3920377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BE6AD-5940-4850-BFCF-CFD33439C0D9}" type="slidenum">
              <a:rPr lang="en-US" smtClean="0"/>
              <a:pPr/>
              <a:t>21</a:t>
            </a:fld>
            <a:endParaRPr lang="en-US"/>
          </a:p>
        </p:txBody>
      </p:sp>
    </p:spTree>
    <p:extLst>
      <p:ext uri="{BB962C8B-B14F-4D97-AF65-F5344CB8AC3E}">
        <p14:creationId xmlns:p14="http://schemas.microsoft.com/office/powerpoint/2010/main" xmlns="" val="3389954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BE6AD-5940-4850-BFCF-CFD33439C0D9}" type="slidenum">
              <a:rPr lang="en-US" smtClean="0"/>
              <a:pPr/>
              <a:t>2</a:t>
            </a:fld>
            <a:endParaRPr lang="en-US"/>
          </a:p>
        </p:txBody>
      </p:sp>
    </p:spTree>
    <p:extLst>
      <p:ext uri="{BB962C8B-B14F-4D97-AF65-F5344CB8AC3E}">
        <p14:creationId xmlns:p14="http://schemas.microsoft.com/office/powerpoint/2010/main" xmlns="" val="3775907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BE6AD-5940-4850-BFCF-CFD33439C0D9}" type="slidenum">
              <a:rPr lang="en-US" smtClean="0"/>
              <a:pPr/>
              <a:t>6</a:t>
            </a:fld>
            <a:endParaRPr lang="en-US"/>
          </a:p>
        </p:txBody>
      </p:sp>
    </p:spTree>
    <p:extLst>
      <p:ext uri="{BB962C8B-B14F-4D97-AF65-F5344CB8AC3E}">
        <p14:creationId xmlns:p14="http://schemas.microsoft.com/office/powerpoint/2010/main" xmlns="" val="1823983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BE6AD-5940-4850-BFCF-CFD33439C0D9}" type="slidenum">
              <a:rPr lang="en-US" smtClean="0"/>
              <a:pPr/>
              <a:t>9</a:t>
            </a:fld>
            <a:endParaRPr lang="en-US"/>
          </a:p>
        </p:txBody>
      </p:sp>
    </p:spTree>
    <p:extLst>
      <p:ext uri="{BB962C8B-B14F-4D97-AF65-F5344CB8AC3E}">
        <p14:creationId xmlns:p14="http://schemas.microsoft.com/office/powerpoint/2010/main" xmlns="" val="3806877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BE6AD-5940-4850-BFCF-CFD33439C0D9}" type="slidenum">
              <a:rPr lang="en-US" smtClean="0"/>
              <a:pPr/>
              <a:t>10</a:t>
            </a:fld>
            <a:endParaRPr lang="en-US"/>
          </a:p>
        </p:txBody>
      </p:sp>
    </p:spTree>
    <p:extLst>
      <p:ext uri="{BB962C8B-B14F-4D97-AF65-F5344CB8AC3E}">
        <p14:creationId xmlns:p14="http://schemas.microsoft.com/office/powerpoint/2010/main" xmlns="" val="390718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BE6AD-5940-4850-BFCF-CFD33439C0D9}" type="slidenum">
              <a:rPr lang="en-US" smtClean="0"/>
              <a:pPr/>
              <a:t>11</a:t>
            </a:fld>
            <a:endParaRPr lang="en-US"/>
          </a:p>
        </p:txBody>
      </p:sp>
    </p:spTree>
    <p:extLst>
      <p:ext uri="{BB962C8B-B14F-4D97-AF65-F5344CB8AC3E}">
        <p14:creationId xmlns:p14="http://schemas.microsoft.com/office/powerpoint/2010/main" xmlns="" val="3409912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BE6AD-5940-4850-BFCF-CFD33439C0D9}" type="slidenum">
              <a:rPr lang="en-US" smtClean="0"/>
              <a:pPr/>
              <a:t>12</a:t>
            </a:fld>
            <a:endParaRPr lang="en-US"/>
          </a:p>
        </p:txBody>
      </p:sp>
    </p:spTree>
    <p:extLst>
      <p:ext uri="{BB962C8B-B14F-4D97-AF65-F5344CB8AC3E}">
        <p14:creationId xmlns:p14="http://schemas.microsoft.com/office/powerpoint/2010/main" xmlns="" val="3695132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BE6AD-5940-4850-BFCF-CFD33439C0D9}" type="slidenum">
              <a:rPr lang="en-US" smtClean="0"/>
              <a:pPr/>
              <a:t>16</a:t>
            </a:fld>
            <a:endParaRPr lang="en-US"/>
          </a:p>
        </p:txBody>
      </p:sp>
    </p:spTree>
    <p:extLst>
      <p:ext uri="{BB962C8B-B14F-4D97-AF65-F5344CB8AC3E}">
        <p14:creationId xmlns:p14="http://schemas.microsoft.com/office/powerpoint/2010/main" xmlns="" val="1529102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BE6AD-5940-4850-BFCF-CFD33439C0D9}" type="slidenum">
              <a:rPr lang="en-US" smtClean="0"/>
              <a:pPr/>
              <a:t>18</a:t>
            </a:fld>
            <a:endParaRPr lang="en-US"/>
          </a:p>
        </p:txBody>
      </p:sp>
    </p:spTree>
    <p:extLst>
      <p:ext uri="{BB962C8B-B14F-4D97-AF65-F5344CB8AC3E}">
        <p14:creationId xmlns:p14="http://schemas.microsoft.com/office/powerpoint/2010/main" xmlns="" val="3165150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5D962E-65A6-8A99-9D54-5C8307E883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F092405-242E-AF5D-9963-5C85C1FC62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7C7BA0B-4B57-C7C1-D852-2D38DE0354F5}"/>
              </a:ext>
            </a:extLst>
          </p:cNvPr>
          <p:cNvSpPr>
            <a:spLocks noGrp="1"/>
          </p:cNvSpPr>
          <p:nvPr>
            <p:ph type="dt" sz="half" idx="10"/>
          </p:nvPr>
        </p:nvSpPr>
        <p:spPr/>
        <p:txBody>
          <a:bodyPr/>
          <a:lstStyle/>
          <a:p>
            <a:fld id="{F573313A-F720-4A5D-9C5F-0F73A9AE6F0E}" type="datetimeFigureOut">
              <a:rPr lang="en-US" smtClean="0"/>
              <a:pPr/>
              <a:t>3/9/2024</a:t>
            </a:fld>
            <a:endParaRPr lang="en-US"/>
          </a:p>
        </p:txBody>
      </p:sp>
      <p:sp>
        <p:nvSpPr>
          <p:cNvPr id="5" name="Footer Placeholder 4">
            <a:extLst>
              <a:ext uri="{FF2B5EF4-FFF2-40B4-BE49-F238E27FC236}">
                <a16:creationId xmlns:a16="http://schemas.microsoft.com/office/drawing/2014/main" xmlns="" id="{F21DC4F2-E5AE-850C-FFE2-D22F201365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0B4F791-41D3-E7A4-E574-5490666C8505}"/>
              </a:ext>
            </a:extLst>
          </p:cNvPr>
          <p:cNvSpPr>
            <a:spLocks noGrp="1"/>
          </p:cNvSpPr>
          <p:nvPr>
            <p:ph type="sldNum" sz="quarter" idx="12"/>
          </p:nvPr>
        </p:nvSpPr>
        <p:spPr/>
        <p:txBody>
          <a:bodyPr/>
          <a:lstStyle/>
          <a:p>
            <a:fld id="{B90E8AAA-D088-4A2E-8ABF-6300ED325ED1}" type="slidenum">
              <a:rPr lang="en-US" smtClean="0"/>
              <a:pPr/>
              <a:t>‹#›</a:t>
            </a:fld>
            <a:endParaRPr lang="en-US"/>
          </a:p>
        </p:txBody>
      </p:sp>
    </p:spTree>
    <p:extLst>
      <p:ext uri="{BB962C8B-B14F-4D97-AF65-F5344CB8AC3E}">
        <p14:creationId xmlns:p14="http://schemas.microsoft.com/office/powerpoint/2010/main" xmlns="" val="519103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417298-8CE7-C1D3-87D0-36D6A348FA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D39C3EB-8AF6-4AAD-73C3-A11F82D5FB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1C76961-C038-7FB7-E551-9288BEBD35B8}"/>
              </a:ext>
            </a:extLst>
          </p:cNvPr>
          <p:cNvSpPr>
            <a:spLocks noGrp="1"/>
          </p:cNvSpPr>
          <p:nvPr>
            <p:ph type="dt" sz="half" idx="10"/>
          </p:nvPr>
        </p:nvSpPr>
        <p:spPr/>
        <p:txBody>
          <a:bodyPr/>
          <a:lstStyle/>
          <a:p>
            <a:fld id="{F573313A-F720-4A5D-9C5F-0F73A9AE6F0E}" type="datetimeFigureOut">
              <a:rPr lang="en-US" smtClean="0"/>
              <a:pPr/>
              <a:t>3/9/2024</a:t>
            </a:fld>
            <a:endParaRPr lang="en-US"/>
          </a:p>
        </p:txBody>
      </p:sp>
      <p:sp>
        <p:nvSpPr>
          <p:cNvPr id="5" name="Footer Placeholder 4">
            <a:extLst>
              <a:ext uri="{FF2B5EF4-FFF2-40B4-BE49-F238E27FC236}">
                <a16:creationId xmlns:a16="http://schemas.microsoft.com/office/drawing/2014/main" xmlns="" id="{3464D5B8-A19A-7C37-2BB8-C72FD1BB16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7C693A9-95B7-C6BF-0AA4-8A38802D74FD}"/>
              </a:ext>
            </a:extLst>
          </p:cNvPr>
          <p:cNvSpPr>
            <a:spLocks noGrp="1"/>
          </p:cNvSpPr>
          <p:nvPr>
            <p:ph type="sldNum" sz="quarter" idx="12"/>
          </p:nvPr>
        </p:nvSpPr>
        <p:spPr/>
        <p:txBody>
          <a:bodyPr/>
          <a:lstStyle/>
          <a:p>
            <a:fld id="{B90E8AAA-D088-4A2E-8ABF-6300ED325ED1}" type="slidenum">
              <a:rPr lang="en-US" smtClean="0"/>
              <a:pPr/>
              <a:t>‹#›</a:t>
            </a:fld>
            <a:endParaRPr lang="en-US"/>
          </a:p>
        </p:txBody>
      </p:sp>
    </p:spTree>
    <p:extLst>
      <p:ext uri="{BB962C8B-B14F-4D97-AF65-F5344CB8AC3E}">
        <p14:creationId xmlns:p14="http://schemas.microsoft.com/office/powerpoint/2010/main" xmlns="" val="224396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9A7922E-198E-8455-622B-7D6C52B4B4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CFF69AA-C097-546C-59BD-8CEF7CA206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E2D820A-4E37-915C-539F-A08081739F6A}"/>
              </a:ext>
            </a:extLst>
          </p:cNvPr>
          <p:cNvSpPr>
            <a:spLocks noGrp="1"/>
          </p:cNvSpPr>
          <p:nvPr>
            <p:ph type="dt" sz="half" idx="10"/>
          </p:nvPr>
        </p:nvSpPr>
        <p:spPr/>
        <p:txBody>
          <a:bodyPr/>
          <a:lstStyle/>
          <a:p>
            <a:fld id="{F573313A-F720-4A5D-9C5F-0F73A9AE6F0E}" type="datetimeFigureOut">
              <a:rPr lang="en-US" smtClean="0"/>
              <a:pPr/>
              <a:t>3/9/2024</a:t>
            </a:fld>
            <a:endParaRPr lang="en-US"/>
          </a:p>
        </p:txBody>
      </p:sp>
      <p:sp>
        <p:nvSpPr>
          <p:cNvPr id="5" name="Footer Placeholder 4">
            <a:extLst>
              <a:ext uri="{FF2B5EF4-FFF2-40B4-BE49-F238E27FC236}">
                <a16:creationId xmlns:a16="http://schemas.microsoft.com/office/drawing/2014/main" xmlns="" id="{FDFB2BFD-4945-C582-53A0-6FE0A33079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0BFE1C6-B3B8-9890-BBB5-9B602567BD9C}"/>
              </a:ext>
            </a:extLst>
          </p:cNvPr>
          <p:cNvSpPr>
            <a:spLocks noGrp="1"/>
          </p:cNvSpPr>
          <p:nvPr>
            <p:ph type="sldNum" sz="quarter" idx="12"/>
          </p:nvPr>
        </p:nvSpPr>
        <p:spPr/>
        <p:txBody>
          <a:bodyPr/>
          <a:lstStyle/>
          <a:p>
            <a:fld id="{B90E8AAA-D088-4A2E-8ABF-6300ED325ED1}" type="slidenum">
              <a:rPr lang="en-US" smtClean="0"/>
              <a:pPr/>
              <a:t>‹#›</a:t>
            </a:fld>
            <a:endParaRPr lang="en-US"/>
          </a:p>
        </p:txBody>
      </p:sp>
    </p:spTree>
    <p:extLst>
      <p:ext uri="{BB962C8B-B14F-4D97-AF65-F5344CB8AC3E}">
        <p14:creationId xmlns:p14="http://schemas.microsoft.com/office/powerpoint/2010/main" xmlns="" val="154905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B20688-0584-FCBD-5536-AA66322D93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C28DA42-3385-0AC2-486D-BECB5659DB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54D9438-EFBE-3DD7-69FD-160CFAECE9BB}"/>
              </a:ext>
            </a:extLst>
          </p:cNvPr>
          <p:cNvSpPr>
            <a:spLocks noGrp="1"/>
          </p:cNvSpPr>
          <p:nvPr>
            <p:ph type="dt" sz="half" idx="10"/>
          </p:nvPr>
        </p:nvSpPr>
        <p:spPr/>
        <p:txBody>
          <a:bodyPr/>
          <a:lstStyle/>
          <a:p>
            <a:fld id="{F573313A-F720-4A5D-9C5F-0F73A9AE6F0E}" type="datetimeFigureOut">
              <a:rPr lang="en-US" smtClean="0"/>
              <a:pPr/>
              <a:t>3/9/2024</a:t>
            </a:fld>
            <a:endParaRPr lang="en-US"/>
          </a:p>
        </p:txBody>
      </p:sp>
      <p:sp>
        <p:nvSpPr>
          <p:cNvPr id="5" name="Footer Placeholder 4">
            <a:extLst>
              <a:ext uri="{FF2B5EF4-FFF2-40B4-BE49-F238E27FC236}">
                <a16:creationId xmlns:a16="http://schemas.microsoft.com/office/drawing/2014/main" xmlns="" id="{26C2B30D-E830-FEE2-084F-AA778FE3E4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3823599-A461-68A8-F305-C66AE67C4BA8}"/>
              </a:ext>
            </a:extLst>
          </p:cNvPr>
          <p:cNvSpPr>
            <a:spLocks noGrp="1"/>
          </p:cNvSpPr>
          <p:nvPr>
            <p:ph type="sldNum" sz="quarter" idx="12"/>
          </p:nvPr>
        </p:nvSpPr>
        <p:spPr/>
        <p:txBody>
          <a:bodyPr/>
          <a:lstStyle/>
          <a:p>
            <a:fld id="{B90E8AAA-D088-4A2E-8ABF-6300ED325ED1}" type="slidenum">
              <a:rPr lang="en-US" smtClean="0"/>
              <a:pPr/>
              <a:t>‹#›</a:t>
            </a:fld>
            <a:endParaRPr lang="en-US"/>
          </a:p>
        </p:txBody>
      </p:sp>
    </p:spTree>
    <p:extLst>
      <p:ext uri="{BB962C8B-B14F-4D97-AF65-F5344CB8AC3E}">
        <p14:creationId xmlns:p14="http://schemas.microsoft.com/office/powerpoint/2010/main" xmlns="" val="1457437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A95B09-CD69-0640-3CD6-2E92BA055A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723F241-0B23-667F-7242-B898925316E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30B93D9-B1A4-D0E3-3E57-A0996D5B2A29}"/>
              </a:ext>
            </a:extLst>
          </p:cNvPr>
          <p:cNvSpPr>
            <a:spLocks noGrp="1"/>
          </p:cNvSpPr>
          <p:nvPr>
            <p:ph type="dt" sz="half" idx="10"/>
          </p:nvPr>
        </p:nvSpPr>
        <p:spPr/>
        <p:txBody>
          <a:bodyPr/>
          <a:lstStyle/>
          <a:p>
            <a:fld id="{F573313A-F720-4A5D-9C5F-0F73A9AE6F0E}" type="datetimeFigureOut">
              <a:rPr lang="en-US" smtClean="0"/>
              <a:pPr/>
              <a:t>3/9/2024</a:t>
            </a:fld>
            <a:endParaRPr lang="en-US"/>
          </a:p>
        </p:txBody>
      </p:sp>
      <p:sp>
        <p:nvSpPr>
          <p:cNvPr id="5" name="Footer Placeholder 4">
            <a:extLst>
              <a:ext uri="{FF2B5EF4-FFF2-40B4-BE49-F238E27FC236}">
                <a16:creationId xmlns:a16="http://schemas.microsoft.com/office/drawing/2014/main" xmlns="" id="{0BC890FB-93A0-812A-9628-E89C4BEE3D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627022A-8A61-60A2-3319-D4E0DBB18286}"/>
              </a:ext>
            </a:extLst>
          </p:cNvPr>
          <p:cNvSpPr>
            <a:spLocks noGrp="1"/>
          </p:cNvSpPr>
          <p:nvPr>
            <p:ph type="sldNum" sz="quarter" idx="12"/>
          </p:nvPr>
        </p:nvSpPr>
        <p:spPr/>
        <p:txBody>
          <a:bodyPr/>
          <a:lstStyle/>
          <a:p>
            <a:fld id="{B90E8AAA-D088-4A2E-8ABF-6300ED325ED1}" type="slidenum">
              <a:rPr lang="en-US" smtClean="0"/>
              <a:pPr/>
              <a:t>‹#›</a:t>
            </a:fld>
            <a:endParaRPr lang="en-US"/>
          </a:p>
        </p:txBody>
      </p:sp>
    </p:spTree>
    <p:extLst>
      <p:ext uri="{BB962C8B-B14F-4D97-AF65-F5344CB8AC3E}">
        <p14:creationId xmlns:p14="http://schemas.microsoft.com/office/powerpoint/2010/main" xmlns="" val="2184930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141556-ABEF-51CD-1EB3-129D528305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1FCA25F-841D-B43C-30B3-172EBA2590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4737E02-E334-712D-F6B2-68F8B088F1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0732F7D-4CD9-45E9-9F56-CC2F693C8BA5}"/>
              </a:ext>
            </a:extLst>
          </p:cNvPr>
          <p:cNvSpPr>
            <a:spLocks noGrp="1"/>
          </p:cNvSpPr>
          <p:nvPr>
            <p:ph type="dt" sz="half" idx="10"/>
          </p:nvPr>
        </p:nvSpPr>
        <p:spPr/>
        <p:txBody>
          <a:bodyPr/>
          <a:lstStyle/>
          <a:p>
            <a:fld id="{F573313A-F720-4A5D-9C5F-0F73A9AE6F0E}" type="datetimeFigureOut">
              <a:rPr lang="en-US" smtClean="0"/>
              <a:pPr/>
              <a:t>3/9/2024</a:t>
            </a:fld>
            <a:endParaRPr lang="en-US"/>
          </a:p>
        </p:txBody>
      </p:sp>
      <p:sp>
        <p:nvSpPr>
          <p:cNvPr id="6" name="Footer Placeholder 5">
            <a:extLst>
              <a:ext uri="{FF2B5EF4-FFF2-40B4-BE49-F238E27FC236}">
                <a16:creationId xmlns:a16="http://schemas.microsoft.com/office/drawing/2014/main" xmlns="" id="{145B4E03-AA91-122B-A397-CB282BBDF0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17ED0EC-FF49-1735-D114-29DCC9E6E466}"/>
              </a:ext>
            </a:extLst>
          </p:cNvPr>
          <p:cNvSpPr>
            <a:spLocks noGrp="1"/>
          </p:cNvSpPr>
          <p:nvPr>
            <p:ph type="sldNum" sz="quarter" idx="12"/>
          </p:nvPr>
        </p:nvSpPr>
        <p:spPr/>
        <p:txBody>
          <a:bodyPr/>
          <a:lstStyle/>
          <a:p>
            <a:fld id="{B90E8AAA-D088-4A2E-8ABF-6300ED325ED1}" type="slidenum">
              <a:rPr lang="en-US" smtClean="0"/>
              <a:pPr/>
              <a:t>‹#›</a:t>
            </a:fld>
            <a:endParaRPr lang="en-US"/>
          </a:p>
        </p:txBody>
      </p:sp>
    </p:spTree>
    <p:extLst>
      <p:ext uri="{BB962C8B-B14F-4D97-AF65-F5344CB8AC3E}">
        <p14:creationId xmlns:p14="http://schemas.microsoft.com/office/powerpoint/2010/main" xmlns="" val="145702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A42E44-D09A-9220-6DE7-14D08C4061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5C985B5-D965-012C-3DE6-C7D71A25C5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FC9C2CB-20C3-D355-B598-ED1706EB76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6A11374-39CD-E5DF-6D41-BA247FFE71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26938DE-3777-3C3B-CB3B-EE32C00E9C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3B03285-9A87-7970-E2FA-C41A817BCC04}"/>
              </a:ext>
            </a:extLst>
          </p:cNvPr>
          <p:cNvSpPr>
            <a:spLocks noGrp="1"/>
          </p:cNvSpPr>
          <p:nvPr>
            <p:ph type="dt" sz="half" idx="10"/>
          </p:nvPr>
        </p:nvSpPr>
        <p:spPr/>
        <p:txBody>
          <a:bodyPr/>
          <a:lstStyle/>
          <a:p>
            <a:fld id="{F573313A-F720-4A5D-9C5F-0F73A9AE6F0E}" type="datetimeFigureOut">
              <a:rPr lang="en-US" smtClean="0"/>
              <a:pPr/>
              <a:t>3/9/2024</a:t>
            </a:fld>
            <a:endParaRPr lang="en-US"/>
          </a:p>
        </p:txBody>
      </p:sp>
      <p:sp>
        <p:nvSpPr>
          <p:cNvPr id="8" name="Footer Placeholder 7">
            <a:extLst>
              <a:ext uri="{FF2B5EF4-FFF2-40B4-BE49-F238E27FC236}">
                <a16:creationId xmlns:a16="http://schemas.microsoft.com/office/drawing/2014/main" xmlns="" id="{95DF9CBB-B716-9F1B-0B4D-CD69FD39E9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B13FB74-8E5E-4A23-68B5-90FF759D0E8F}"/>
              </a:ext>
            </a:extLst>
          </p:cNvPr>
          <p:cNvSpPr>
            <a:spLocks noGrp="1"/>
          </p:cNvSpPr>
          <p:nvPr>
            <p:ph type="sldNum" sz="quarter" idx="12"/>
          </p:nvPr>
        </p:nvSpPr>
        <p:spPr/>
        <p:txBody>
          <a:bodyPr/>
          <a:lstStyle/>
          <a:p>
            <a:fld id="{B90E8AAA-D088-4A2E-8ABF-6300ED325ED1}" type="slidenum">
              <a:rPr lang="en-US" smtClean="0"/>
              <a:pPr/>
              <a:t>‹#›</a:t>
            </a:fld>
            <a:endParaRPr lang="en-US"/>
          </a:p>
        </p:txBody>
      </p:sp>
    </p:spTree>
    <p:extLst>
      <p:ext uri="{BB962C8B-B14F-4D97-AF65-F5344CB8AC3E}">
        <p14:creationId xmlns:p14="http://schemas.microsoft.com/office/powerpoint/2010/main" xmlns="" val="147208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61231E-3928-5A4E-AEBB-E06491C8F2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BF6A35E-D9BD-7BB3-3900-B0F501754863}"/>
              </a:ext>
            </a:extLst>
          </p:cNvPr>
          <p:cNvSpPr>
            <a:spLocks noGrp="1"/>
          </p:cNvSpPr>
          <p:nvPr>
            <p:ph type="dt" sz="half" idx="10"/>
          </p:nvPr>
        </p:nvSpPr>
        <p:spPr/>
        <p:txBody>
          <a:bodyPr/>
          <a:lstStyle/>
          <a:p>
            <a:fld id="{F573313A-F720-4A5D-9C5F-0F73A9AE6F0E}" type="datetimeFigureOut">
              <a:rPr lang="en-US" smtClean="0"/>
              <a:pPr/>
              <a:t>3/9/2024</a:t>
            </a:fld>
            <a:endParaRPr lang="en-US"/>
          </a:p>
        </p:txBody>
      </p:sp>
      <p:sp>
        <p:nvSpPr>
          <p:cNvPr id="4" name="Footer Placeholder 3">
            <a:extLst>
              <a:ext uri="{FF2B5EF4-FFF2-40B4-BE49-F238E27FC236}">
                <a16:creationId xmlns:a16="http://schemas.microsoft.com/office/drawing/2014/main" xmlns="" id="{752C1227-1246-D8AA-DBAE-2816C6D3251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D5272DB-FB50-8360-608B-FA45772E2469}"/>
              </a:ext>
            </a:extLst>
          </p:cNvPr>
          <p:cNvSpPr>
            <a:spLocks noGrp="1"/>
          </p:cNvSpPr>
          <p:nvPr>
            <p:ph type="sldNum" sz="quarter" idx="12"/>
          </p:nvPr>
        </p:nvSpPr>
        <p:spPr/>
        <p:txBody>
          <a:bodyPr/>
          <a:lstStyle/>
          <a:p>
            <a:fld id="{B90E8AAA-D088-4A2E-8ABF-6300ED325ED1}" type="slidenum">
              <a:rPr lang="en-US" smtClean="0"/>
              <a:pPr/>
              <a:t>‹#›</a:t>
            </a:fld>
            <a:endParaRPr lang="en-US"/>
          </a:p>
        </p:txBody>
      </p:sp>
    </p:spTree>
    <p:extLst>
      <p:ext uri="{BB962C8B-B14F-4D97-AF65-F5344CB8AC3E}">
        <p14:creationId xmlns:p14="http://schemas.microsoft.com/office/powerpoint/2010/main" xmlns="" val="1778389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E353B26-A2FD-E233-6F8F-DF728351A6E2}"/>
              </a:ext>
            </a:extLst>
          </p:cNvPr>
          <p:cNvSpPr>
            <a:spLocks noGrp="1"/>
          </p:cNvSpPr>
          <p:nvPr>
            <p:ph type="dt" sz="half" idx="10"/>
          </p:nvPr>
        </p:nvSpPr>
        <p:spPr/>
        <p:txBody>
          <a:bodyPr/>
          <a:lstStyle/>
          <a:p>
            <a:fld id="{F573313A-F720-4A5D-9C5F-0F73A9AE6F0E}" type="datetimeFigureOut">
              <a:rPr lang="en-US" smtClean="0"/>
              <a:pPr/>
              <a:t>3/9/2024</a:t>
            </a:fld>
            <a:endParaRPr lang="en-US"/>
          </a:p>
        </p:txBody>
      </p:sp>
      <p:sp>
        <p:nvSpPr>
          <p:cNvPr id="3" name="Footer Placeholder 2">
            <a:extLst>
              <a:ext uri="{FF2B5EF4-FFF2-40B4-BE49-F238E27FC236}">
                <a16:creationId xmlns:a16="http://schemas.microsoft.com/office/drawing/2014/main" xmlns="" id="{6B1D2E8A-8EFB-19CF-4224-C79CF684E9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71B533C-04B0-BA7E-0E1C-78CE62B030B8}"/>
              </a:ext>
            </a:extLst>
          </p:cNvPr>
          <p:cNvSpPr>
            <a:spLocks noGrp="1"/>
          </p:cNvSpPr>
          <p:nvPr>
            <p:ph type="sldNum" sz="quarter" idx="12"/>
          </p:nvPr>
        </p:nvSpPr>
        <p:spPr/>
        <p:txBody>
          <a:bodyPr/>
          <a:lstStyle/>
          <a:p>
            <a:fld id="{B90E8AAA-D088-4A2E-8ABF-6300ED325ED1}" type="slidenum">
              <a:rPr lang="en-US" smtClean="0"/>
              <a:pPr/>
              <a:t>‹#›</a:t>
            </a:fld>
            <a:endParaRPr lang="en-US"/>
          </a:p>
        </p:txBody>
      </p:sp>
    </p:spTree>
    <p:extLst>
      <p:ext uri="{BB962C8B-B14F-4D97-AF65-F5344CB8AC3E}">
        <p14:creationId xmlns:p14="http://schemas.microsoft.com/office/powerpoint/2010/main" xmlns="" val="2865970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0BF962-9536-B39F-58DA-912E8825BA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8C20F42-5CE9-A2B4-B9D8-BDF83A22E7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64D588B-CF05-9F97-622C-EACBC7E4D7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44C0FBF-C552-57E6-B87A-609D4D320AF8}"/>
              </a:ext>
            </a:extLst>
          </p:cNvPr>
          <p:cNvSpPr>
            <a:spLocks noGrp="1"/>
          </p:cNvSpPr>
          <p:nvPr>
            <p:ph type="dt" sz="half" idx="10"/>
          </p:nvPr>
        </p:nvSpPr>
        <p:spPr/>
        <p:txBody>
          <a:bodyPr/>
          <a:lstStyle/>
          <a:p>
            <a:fld id="{F573313A-F720-4A5D-9C5F-0F73A9AE6F0E}" type="datetimeFigureOut">
              <a:rPr lang="en-US" smtClean="0"/>
              <a:pPr/>
              <a:t>3/9/2024</a:t>
            </a:fld>
            <a:endParaRPr lang="en-US"/>
          </a:p>
        </p:txBody>
      </p:sp>
      <p:sp>
        <p:nvSpPr>
          <p:cNvPr id="6" name="Footer Placeholder 5">
            <a:extLst>
              <a:ext uri="{FF2B5EF4-FFF2-40B4-BE49-F238E27FC236}">
                <a16:creationId xmlns:a16="http://schemas.microsoft.com/office/drawing/2014/main" xmlns="" id="{D943379A-2DEA-1FDE-9B9B-39E54595E9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B807D32-5457-9C39-2D24-9B2DFB84B7B5}"/>
              </a:ext>
            </a:extLst>
          </p:cNvPr>
          <p:cNvSpPr>
            <a:spLocks noGrp="1"/>
          </p:cNvSpPr>
          <p:nvPr>
            <p:ph type="sldNum" sz="quarter" idx="12"/>
          </p:nvPr>
        </p:nvSpPr>
        <p:spPr/>
        <p:txBody>
          <a:bodyPr/>
          <a:lstStyle/>
          <a:p>
            <a:fld id="{B90E8AAA-D088-4A2E-8ABF-6300ED325ED1}" type="slidenum">
              <a:rPr lang="en-US" smtClean="0"/>
              <a:pPr/>
              <a:t>‹#›</a:t>
            </a:fld>
            <a:endParaRPr lang="en-US"/>
          </a:p>
        </p:txBody>
      </p:sp>
    </p:spTree>
    <p:extLst>
      <p:ext uri="{BB962C8B-B14F-4D97-AF65-F5344CB8AC3E}">
        <p14:creationId xmlns:p14="http://schemas.microsoft.com/office/powerpoint/2010/main" xmlns="" val="73430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1EAA58-6DE1-CFCD-112D-4EDECE192E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6D4A3B7-E500-AD4A-B98D-A5E1A61A8C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B71CB3F-CCDA-D308-D290-7162C3FC0B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9791AAC-AE1A-E0B5-394A-9E75879C5720}"/>
              </a:ext>
            </a:extLst>
          </p:cNvPr>
          <p:cNvSpPr>
            <a:spLocks noGrp="1"/>
          </p:cNvSpPr>
          <p:nvPr>
            <p:ph type="dt" sz="half" idx="10"/>
          </p:nvPr>
        </p:nvSpPr>
        <p:spPr/>
        <p:txBody>
          <a:bodyPr/>
          <a:lstStyle/>
          <a:p>
            <a:fld id="{F573313A-F720-4A5D-9C5F-0F73A9AE6F0E}" type="datetimeFigureOut">
              <a:rPr lang="en-US" smtClean="0"/>
              <a:pPr/>
              <a:t>3/9/2024</a:t>
            </a:fld>
            <a:endParaRPr lang="en-US"/>
          </a:p>
        </p:txBody>
      </p:sp>
      <p:sp>
        <p:nvSpPr>
          <p:cNvPr id="6" name="Footer Placeholder 5">
            <a:extLst>
              <a:ext uri="{FF2B5EF4-FFF2-40B4-BE49-F238E27FC236}">
                <a16:creationId xmlns:a16="http://schemas.microsoft.com/office/drawing/2014/main" xmlns="" id="{F7E3742B-8ECF-830C-33C5-B9878F092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BBED1A8-C248-5029-4516-0E15D35B0D04}"/>
              </a:ext>
            </a:extLst>
          </p:cNvPr>
          <p:cNvSpPr>
            <a:spLocks noGrp="1"/>
          </p:cNvSpPr>
          <p:nvPr>
            <p:ph type="sldNum" sz="quarter" idx="12"/>
          </p:nvPr>
        </p:nvSpPr>
        <p:spPr/>
        <p:txBody>
          <a:bodyPr/>
          <a:lstStyle/>
          <a:p>
            <a:fld id="{B90E8AAA-D088-4A2E-8ABF-6300ED325ED1}" type="slidenum">
              <a:rPr lang="en-US" smtClean="0"/>
              <a:pPr/>
              <a:t>‹#›</a:t>
            </a:fld>
            <a:endParaRPr lang="en-US"/>
          </a:p>
        </p:txBody>
      </p:sp>
    </p:spTree>
    <p:extLst>
      <p:ext uri="{BB962C8B-B14F-4D97-AF65-F5344CB8AC3E}">
        <p14:creationId xmlns:p14="http://schemas.microsoft.com/office/powerpoint/2010/main" xmlns="" val="670292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D36AACF-F494-E7D4-5B9E-89F496B0B8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16A496C-1BCA-7756-A2E8-B2E7073947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5B04DE5-EBB9-83AF-44EF-229F6DC1F7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573313A-F720-4A5D-9C5F-0F73A9AE6F0E}" type="datetimeFigureOut">
              <a:rPr lang="en-US" smtClean="0"/>
              <a:pPr/>
              <a:t>3/9/2024</a:t>
            </a:fld>
            <a:endParaRPr lang="en-US"/>
          </a:p>
        </p:txBody>
      </p:sp>
      <p:sp>
        <p:nvSpPr>
          <p:cNvPr id="5" name="Footer Placeholder 4">
            <a:extLst>
              <a:ext uri="{FF2B5EF4-FFF2-40B4-BE49-F238E27FC236}">
                <a16:creationId xmlns:a16="http://schemas.microsoft.com/office/drawing/2014/main" xmlns="" id="{37DEA1F0-E0CF-FA44-09C6-FBDB9024AE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xmlns="" id="{6004A446-A4FE-CB77-0287-332DBB0D6D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90E8AAA-D088-4A2E-8ABF-6300ED325ED1}" type="slidenum">
              <a:rPr lang="en-US" smtClean="0"/>
              <a:pPr/>
              <a:t>‹#›</a:t>
            </a:fld>
            <a:endParaRPr lang="en-US"/>
          </a:p>
        </p:txBody>
      </p:sp>
    </p:spTree>
    <p:extLst>
      <p:ext uri="{BB962C8B-B14F-4D97-AF65-F5344CB8AC3E}">
        <p14:creationId xmlns:p14="http://schemas.microsoft.com/office/powerpoint/2010/main" xmlns="" val="12211289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biblegateway.com/passage/?search=luke+5&amp;version=NKJV"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biblegateway.com/passage/?search=luke+5&amp;version=NKJV"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5A3C5C-1D04-3949-36C5-E7B864BA7E3D}"/>
              </a:ext>
            </a:extLst>
          </p:cNvPr>
          <p:cNvSpPr>
            <a:spLocks noGrp="1"/>
          </p:cNvSpPr>
          <p:nvPr>
            <p:ph type="ctrTitle"/>
          </p:nvPr>
        </p:nvSpPr>
        <p:spPr>
          <a:xfrm>
            <a:off x="1524000" y="270589"/>
            <a:ext cx="9144000" cy="1017036"/>
          </a:xfrm>
        </p:spPr>
        <p:txBody>
          <a:bodyPr/>
          <a:lstStyle/>
          <a:p>
            <a:r>
              <a:rPr lang="en-US" dirty="0"/>
              <a:t>Those who carry us…..</a:t>
            </a:r>
          </a:p>
        </p:txBody>
      </p:sp>
      <p:pic>
        <p:nvPicPr>
          <p:cNvPr id="4" name="Picture 3">
            <a:extLst>
              <a:ext uri="{FF2B5EF4-FFF2-40B4-BE49-F238E27FC236}">
                <a16:creationId xmlns:a16="http://schemas.microsoft.com/office/drawing/2014/main" xmlns="" id="{744E3FAB-163E-FC37-DE21-43A2ACE781F5}"/>
              </a:ext>
            </a:extLst>
          </p:cNvPr>
          <p:cNvPicPr>
            <a:picLocks noChangeAspect="1"/>
          </p:cNvPicPr>
          <p:nvPr/>
        </p:nvPicPr>
        <p:blipFill>
          <a:blip r:embed="rId3" cstate="print"/>
          <a:stretch>
            <a:fillRect/>
          </a:stretch>
        </p:blipFill>
        <p:spPr>
          <a:xfrm>
            <a:off x="3667125" y="1609725"/>
            <a:ext cx="4857750" cy="4248150"/>
          </a:xfrm>
          <a:prstGeom prst="rect">
            <a:avLst/>
          </a:prstGeom>
        </p:spPr>
      </p:pic>
      <p:pic>
        <p:nvPicPr>
          <p:cNvPr id="5" name="Picture 4">
            <a:extLst>
              <a:ext uri="{FF2B5EF4-FFF2-40B4-BE49-F238E27FC236}">
                <a16:creationId xmlns:a16="http://schemas.microsoft.com/office/drawing/2014/main" xmlns="" id="{9FE72F56-4B32-C8DB-6B60-624D8D3BC968}"/>
              </a:ext>
            </a:extLst>
          </p:cNvPr>
          <p:cNvPicPr>
            <a:picLocks noChangeAspect="1"/>
          </p:cNvPicPr>
          <p:nvPr/>
        </p:nvPicPr>
        <p:blipFill>
          <a:blip r:embed="rId3" cstate="print"/>
          <a:stretch>
            <a:fillRect/>
          </a:stretch>
        </p:blipFill>
        <p:spPr>
          <a:xfrm>
            <a:off x="3667125" y="1609725"/>
            <a:ext cx="4857750" cy="4857750"/>
          </a:xfrm>
          <a:prstGeom prst="rect">
            <a:avLst/>
          </a:prstGeom>
        </p:spPr>
      </p:pic>
      <p:sp>
        <p:nvSpPr>
          <p:cNvPr id="3" name="Subtitle 2">
            <a:extLst>
              <a:ext uri="{FF2B5EF4-FFF2-40B4-BE49-F238E27FC236}">
                <a16:creationId xmlns:a16="http://schemas.microsoft.com/office/drawing/2014/main" xmlns="" id="{BF33FE50-4AF5-3306-80A9-6D3CF25E26C2}"/>
              </a:ext>
            </a:extLst>
          </p:cNvPr>
          <p:cNvSpPr>
            <a:spLocks noGrp="1"/>
          </p:cNvSpPr>
          <p:nvPr>
            <p:ph type="subTitle" idx="1"/>
          </p:nvPr>
        </p:nvSpPr>
        <p:spPr>
          <a:xfrm>
            <a:off x="1524000" y="1082351"/>
            <a:ext cx="9144000" cy="5505060"/>
          </a:xfrm>
        </p:spPr>
        <p:txBody>
          <a:bodyPr/>
          <a:lstStyle/>
          <a:p>
            <a:r>
              <a:rPr lang="en-US" dirty="0">
                <a:solidFill>
                  <a:schemeClr val="accent5">
                    <a:lumMod val="50000"/>
                  </a:schemeClr>
                </a:solidFill>
              </a:rPr>
              <a:t>Don’t strive to be a person of importance, but </a:t>
            </a:r>
            <a:r>
              <a:rPr lang="en-US" dirty="0" smtClean="0">
                <a:solidFill>
                  <a:schemeClr val="accent5">
                    <a:lumMod val="50000"/>
                  </a:schemeClr>
                </a:solidFill>
              </a:rPr>
              <a:t>rather one of </a:t>
            </a:r>
            <a:r>
              <a:rPr lang="en-US" dirty="0">
                <a:solidFill>
                  <a:schemeClr val="accent5">
                    <a:lumMod val="50000"/>
                  </a:schemeClr>
                </a:solidFill>
              </a:rPr>
              <a:t>value.</a:t>
            </a:r>
          </a:p>
        </p:txBody>
      </p:sp>
    </p:spTree>
    <p:extLst>
      <p:ext uri="{BB962C8B-B14F-4D97-AF65-F5344CB8AC3E}">
        <p14:creationId xmlns:p14="http://schemas.microsoft.com/office/powerpoint/2010/main" xmlns="" val="22703777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08287F-FBC8-F2C0-2B25-F434FC62F384}"/>
              </a:ext>
            </a:extLst>
          </p:cNvPr>
          <p:cNvSpPr>
            <a:spLocks noGrp="1"/>
          </p:cNvSpPr>
          <p:nvPr>
            <p:ph type="title"/>
          </p:nvPr>
        </p:nvSpPr>
        <p:spPr/>
        <p:txBody>
          <a:bodyPr>
            <a:normAutofit/>
          </a:bodyPr>
          <a:lstStyle/>
          <a:p>
            <a:r>
              <a:rPr lang="en-US" sz="3600" dirty="0">
                <a:solidFill>
                  <a:schemeClr val="accent5">
                    <a:lumMod val="50000"/>
                  </a:schemeClr>
                </a:solidFill>
              </a:rPr>
              <a:t>Jesus didn’t come to start a religion; He came to set His people free from religion!</a:t>
            </a:r>
          </a:p>
        </p:txBody>
      </p:sp>
      <p:sp>
        <p:nvSpPr>
          <p:cNvPr id="3" name="Content Placeholder 2">
            <a:extLst>
              <a:ext uri="{FF2B5EF4-FFF2-40B4-BE49-F238E27FC236}">
                <a16:creationId xmlns:a16="http://schemas.microsoft.com/office/drawing/2014/main" xmlns="" id="{A6250ADF-3CE3-EACE-53D9-CB4F235D790B}"/>
              </a:ext>
            </a:extLst>
          </p:cNvPr>
          <p:cNvSpPr>
            <a:spLocks noGrp="1"/>
          </p:cNvSpPr>
          <p:nvPr>
            <p:ph idx="1"/>
          </p:nvPr>
        </p:nvSpPr>
        <p:spPr/>
        <p:txBody>
          <a:bodyPr>
            <a:normAutofit fontScale="925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1" i="0" u="none" strike="noStrike" kern="1200" cap="none" spc="0" normalizeH="0" baseline="30000" noProof="0" dirty="0">
              <a:ln>
                <a:noFill/>
              </a:ln>
              <a:solidFill>
                <a:srgbClr val="000000"/>
              </a:solidFill>
              <a:effectLst/>
              <a:uLnTx/>
              <a:uFillTx/>
              <a:latin typeface="system-u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600" b="1" i="0" u="none" strike="noStrike" kern="1200" cap="none" spc="0" normalizeH="0" baseline="30000" noProof="0" dirty="0">
                <a:ln>
                  <a:noFill/>
                </a:ln>
                <a:solidFill>
                  <a:srgbClr val="000000"/>
                </a:solidFill>
                <a:effectLst/>
                <a:uLnTx/>
                <a:uFillTx/>
                <a:latin typeface="system-ui"/>
                <a:ea typeface="+mn-ea"/>
                <a:cs typeface="+mn-cs"/>
              </a:rPr>
              <a:t>21 </a:t>
            </a:r>
            <a:r>
              <a:rPr kumimoji="0" lang="en-US" sz="3600" b="0" i="0" u="none" strike="noStrike" kern="1200" cap="none" spc="0" normalizeH="0" baseline="0" noProof="0" dirty="0">
                <a:ln>
                  <a:noFill/>
                </a:ln>
                <a:solidFill>
                  <a:srgbClr val="000000"/>
                </a:solidFill>
                <a:effectLst/>
                <a:uLnTx/>
                <a:uFillTx/>
                <a:latin typeface="system-ui"/>
                <a:ea typeface="+mn-ea"/>
                <a:cs typeface="+mn-cs"/>
              </a:rPr>
              <a:t>And the scribes and the Pharisees began to reason, saying, “Who is this who speaks blasphemies? Who can forgive sins but God alone?”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600" b="1" i="0" u="none" strike="noStrike" kern="1200" cap="none" spc="0" normalizeH="0" baseline="30000" noProof="0" dirty="0">
                <a:ln>
                  <a:noFill/>
                </a:ln>
                <a:solidFill>
                  <a:srgbClr val="000000"/>
                </a:solidFill>
                <a:effectLst/>
                <a:uLnTx/>
                <a:uFillTx/>
                <a:latin typeface="system-ui"/>
                <a:ea typeface="+mn-ea"/>
                <a:cs typeface="+mn-cs"/>
              </a:rPr>
              <a:t>22 </a:t>
            </a:r>
            <a:r>
              <a:rPr kumimoji="0" lang="en-US" sz="3600" b="0" i="0" u="none" strike="noStrike" kern="1200" cap="none" spc="0" normalizeH="0" baseline="0" noProof="0" dirty="0">
                <a:ln>
                  <a:noFill/>
                </a:ln>
                <a:solidFill>
                  <a:srgbClr val="000000"/>
                </a:solidFill>
                <a:effectLst/>
                <a:uLnTx/>
                <a:uFillTx/>
                <a:latin typeface="system-ui"/>
                <a:ea typeface="+mn-ea"/>
                <a:cs typeface="+mn-cs"/>
              </a:rPr>
              <a:t>But when Jesus perceived their thoughts, He answered and said to them, </a:t>
            </a:r>
            <a:r>
              <a:rPr kumimoji="0" lang="en-US" sz="3600" b="0" i="0" u="none" strike="noStrike" kern="1200" cap="none" spc="0" normalizeH="0" baseline="0" noProof="0" dirty="0">
                <a:ln>
                  <a:noFill/>
                </a:ln>
                <a:solidFill>
                  <a:srgbClr val="FF0000"/>
                </a:solidFill>
                <a:effectLst/>
                <a:uLnTx/>
                <a:uFillTx/>
                <a:latin typeface="system-ui"/>
                <a:ea typeface="+mn-ea"/>
                <a:cs typeface="+mn-cs"/>
              </a:rPr>
              <a:t>“Why are you reasoning in your hearts? </a:t>
            </a:r>
            <a:r>
              <a:rPr kumimoji="0" lang="en-US" sz="3600" b="1" i="0" u="none" strike="noStrike" kern="1200" cap="none" spc="0" normalizeH="0" baseline="30000" noProof="0" dirty="0">
                <a:ln>
                  <a:noFill/>
                </a:ln>
                <a:solidFill>
                  <a:srgbClr val="FF0000"/>
                </a:solidFill>
                <a:effectLst/>
                <a:uLnTx/>
                <a:uFillTx/>
                <a:latin typeface="system-ui"/>
                <a:ea typeface="+mn-ea"/>
                <a:cs typeface="+mn-cs"/>
              </a:rPr>
              <a:t>23 </a:t>
            </a:r>
            <a:r>
              <a:rPr kumimoji="0" lang="en-US" sz="3600" b="0" i="0" u="none" strike="noStrike" kern="1200" cap="none" spc="0" normalizeH="0" baseline="0" noProof="0" dirty="0">
                <a:ln>
                  <a:noFill/>
                </a:ln>
                <a:solidFill>
                  <a:srgbClr val="FF0000"/>
                </a:solidFill>
                <a:effectLst/>
                <a:uLnTx/>
                <a:uFillTx/>
                <a:latin typeface="system-ui"/>
                <a:ea typeface="+mn-ea"/>
                <a:cs typeface="+mn-cs"/>
              </a:rPr>
              <a:t>Which is easier, to say, ‘Your sins are forgiven you,’ or to say, ‘Rise up and walk’? </a:t>
            </a:r>
            <a:endParaRPr lang="en-US" sz="3600" dirty="0"/>
          </a:p>
        </p:txBody>
      </p:sp>
    </p:spTree>
    <p:extLst>
      <p:ext uri="{BB962C8B-B14F-4D97-AF65-F5344CB8AC3E}">
        <p14:creationId xmlns:p14="http://schemas.microsoft.com/office/powerpoint/2010/main" xmlns="" val="35815850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B7A9E9-B69F-8F39-BB40-E503E7D40E02}"/>
              </a:ext>
            </a:extLst>
          </p:cNvPr>
          <p:cNvSpPr>
            <a:spLocks noGrp="1"/>
          </p:cNvSpPr>
          <p:nvPr>
            <p:ph type="title"/>
          </p:nvPr>
        </p:nvSpPr>
        <p:spPr/>
        <p:txBody>
          <a:bodyPr/>
          <a:lstStyle/>
          <a:p>
            <a:r>
              <a:rPr lang="en-US" dirty="0"/>
              <a:t>For God sent His Son…..</a:t>
            </a:r>
          </a:p>
        </p:txBody>
      </p:sp>
      <p:sp>
        <p:nvSpPr>
          <p:cNvPr id="3" name="Content Placeholder 2">
            <a:extLst>
              <a:ext uri="{FF2B5EF4-FFF2-40B4-BE49-F238E27FC236}">
                <a16:creationId xmlns:a16="http://schemas.microsoft.com/office/drawing/2014/main" xmlns="" id="{02FFCB1E-EEBC-F43B-C229-D2193A6979E4}"/>
              </a:ext>
            </a:extLst>
          </p:cNvPr>
          <p:cNvSpPr>
            <a:spLocks noGrp="1"/>
          </p:cNvSpPr>
          <p:nvPr>
            <p:ph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30000" noProof="0" dirty="0">
                <a:ln>
                  <a:noFill/>
                </a:ln>
                <a:solidFill>
                  <a:srgbClr val="FF0000"/>
                </a:solidFill>
                <a:effectLst/>
                <a:uLnTx/>
                <a:uFillTx/>
                <a:latin typeface="system-ui"/>
                <a:ea typeface="+mn-ea"/>
                <a:cs typeface="+mn-cs"/>
              </a:rPr>
              <a:t>24 </a:t>
            </a:r>
            <a:r>
              <a:rPr kumimoji="0" lang="en-US" sz="4000" b="0" i="0" u="none" strike="noStrike" kern="1200" cap="none" spc="0" normalizeH="0" baseline="0" noProof="0" dirty="0">
                <a:ln>
                  <a:noFill/>
                </a:ln>
                <a:solidFill>
                  <a:srgbClr val="FF0000"/>
                </a:solidFill>
                <a:effectLst/>
                <a:uLnTx/>
                <a:uFillTx/>
                <a:latin typeface="system-ui"/>
                <a:ea typeface="+mn-ea"/>
                <a:cs typeface="+mn-cs"/>
              </a:rPr>
              <a:t>But that you may know that the Son of Man has power on earth to forgive sins”</a:t>
            </a:r>
            <a:endParaRPr kumimoji="0" lang="en-US" sz="4000" b="0" i="0" u="none" strike="noStrike" kern="1200" cap="none" spc="0" normalizeH="0" baseline="0" noProof="0" dirty="0">
              <a:ln>
                <a:noFill/>
              </a:ln>
              <a:solidFill>
                <a:prstClr val="black"/>
              </a:solidFill>
              <a:effectLst/>
              <a:uLnTx/>
              <a:uFillTx/>
              <a:latin typeface="Aptos" panose="02110004020202020204"/>
              <a:ea typeface="+mn-ea"/>
              <a:cs typeface="+mn-cs"/>
            </a:endParaRPr>
          </a:p>
          <a:p>
            <a:endParaRPr lang="en-US" dirty="0"/>
          </a:p>
        </p:txBody>
      </p:sp>
    </p:spTree>
    <p:extLst>
      <p:ext uri="{BB962C8B-B14F-4D97-AF65-F5344CB8AC3E}">
        <p14:creationId xmlns:p14="http://schemas.microsoft.com/office/powerpoint/2010/main" xmlns="" val="18834085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805943-5B61-EDB3-56B3-EF4BA549EC09}"/>
              </a:ext>
            </a:extLst>
          </p:cNvPr>
          <p:cNvSpPr>
            <a:spLocks noGrp="1"/>
          </p:cNvSpPr>
          <p:nvPr>
            <p:ph type="title"/>
          </p:nvPr>
        </p:nvSpPr>
        <p:spPr/>
        <p:txBody>
          <a:bodyPr/>
          <a:lstStyle/>
          <a:p>
            <a:r>
              <a:rPr lang="en-US" dirty="0">
                <a:solidFill>
                  <a:schemeClr val="accent5">
                    <a:lumMod val="50000"/>
                  </a:schemeClr>
                </a:solidFill>
              </a:rPr>
              <a:t>A clear example is found in </a:t>
            </a:r>
            <a:r>
              <a:rPr lang="en-US" dirty="0"/>
              <a:t>John 9:1-3</a:t>
            </a:r>
          </a:p>
        </p:txBody>
      </p:sp>
      <p:sp>
        <p:nvSpPr>
          <p:cNvPr id="3" name="Content Placeholder 2">
            <a:extLst>
              <a:ext uri="{FF2B5EF4-FFF2-40B4-BE49-F238E27FC236}">
                <a16:creationId xmlns:a16="http://schemas.microsoft.com/office/drawing/2014/main" xmlns="" id="{978423F3-9F3D-EEB1-9B90-325107BED827}"/>
              </a:ext>
            </a:extLst>
          </p:cNvPr>
          <p:cNvSpPr>
            <a:spLocks noGrp="1"/>
          </p:cNvSpPr>
          <p:nvPr>
            <p:ph idx="1"/>
          </p:nvPr>
        </p:nvSpPr>
        <p:spPr/>
        <p:txBody>
          <a:bodyPr/>
          <a:lstStyle/>
          <a:p>
            <a:pPr algn="l"/>
            <a:r>
              <a:rPr lang="en-US" sz="3600" b="0" i="0" dirty="0">
                <a:solidFill>
                  <a:srgbClr val="000000"/>
                </a:solidFill>
                <a:effectLst/>
                <a:latin typeface="system-ui"/>
              </a:rPr>
              <a:t>Now as </a:t>
            </a:r>
            <a:r>
              <a:rPr lang="en-US" sz="3600" b="0" i="1" dirty="0">
                <a:solidFill>
                  <a:srgbClr val="000000"/>
                </a:solidFill>
                <a:effectLst/>
                <a:latin typeface="system-ui"/>
              </a:rPr>
              <a:t>Jesus</a:t>
            </a:r>
            <a:r>
              <a:rPr lang="en-US" sz="3600" b="0" i="0" dirty="0">
                <a:solidFill>
                  <a:srgbClr val="000000"/>
                </a:solidFill>
                <a:effectLst/>
                <a:latin typeface="system-ui"/>
              </a:rPr>
              <a:t> passed by, He saw a man who was blind from birth. </a:t>
            </a:r>
            <a:r>
              <a:rPr lang="en-US" sz="3600" b="1" i="0" baseline="30000" dirty="0">
                <a:solidFill>
                  <a:srgbClr val="000000"/>
                </a:solidFill>
                <a:effectLst/>
                <a:latin typeface="system-ui"/>
              </a:rPr>
              <a:t>2 </a:t>
            </a:r>
            <a:r>
              <a:rPr lang="en-US" sz="3600" b="0" i="0" dirty="0">
                <a:solidFill>
                  <a:srgbClr val="000000"/>
                </a:solidFill>
                <a:effectLst/>
                <a:latin typeface="system-ui"/>
              </a:rPr>
              <a:t>And His disciples asked Him, saying, “Rabbi, who sinned, this man or his parents, that he was born blind?”</a:t>
            </a:r>
          </a:p>
          <a:p>
            <a:pPr algn="l"/>
            <a:r>
              <a:rPr lang="en-US" sz="3600" b="1" i="0" baseline="30000" dirty="0">
                <a:solidFill>
                  <a:srgbClr val="000000"/>
                </a:solidFill>
                <a:effectLst/>
                <a:latin typeface="system-ui"/>
              </a:rPr>
              <a:t>3 </a:t>
            </a:r>
            <a:r>
              <a:rPr lang="en-US" sz="3600" b="0" i="0" dirty="0">
                <a:solidFill>
                  <a:srgbClr val="000000"/>
                </a:solidFill>
                <a:effectLst/>
                <a:latin typeface="system-ui"/>
              </a:rPr>
              <a:t>Jesus answered, </a:t>
            </a:r>
            <a:r>
              <a:rPr lang="en-US" sz="3600" b="0" i="0" dirty="0">
                <a:solidFill>
                  <a:srgbClr val="FF0000"/>
                </a:solidFill>
                <a:effectLst/>
                <a:latin typeface="system-ui"/>
              </a:rPr>
              <a:t>“Neither this man nor his parents sinned, but that the works of God should be revealed in him.”</a:t>
            </a:r>
          </a:p>
          <a:p>
            <a:endParaRPr lang="en-US" dirty="0"/>
          </a:p>
        </p:txBody>
      </p:sp>
    </p:spTree>
    <p:extLst>
      <p:ext uri="{BB962C8B-B14F-4D97-AF65-F5344CB8AC3E}">
        <p14:creationId xmlns:p14="http://schemas.microsoft.com/office/powerpoint/2010/main" xmlns="" val="21582755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709465-78A5-33D0-AAB4-7CB6CE56D49F}"/>
              </a:ext>
            </a:extLst>
          </p:cNvPr>
          <p:cNvSpPr>
            <a:spLocks noGrp="1"/>
          </p:cNvSpPr>
          <p:nvPr>
            <p:ph type="title"/>
          </p:nvPr>
        </p:nvSpPr>
        <p:spPr/>
        <p:txBody>
          <a:bodyPr/>
          <a:lstStyle/>
          <a:p>
            <a:r>
              <a:rPr lang="en-US" dirty="0"/>
              <a:t>                       </a:t>
            </a:r>
            <a:r>
              <a:rPr lang="en-US" dirty="0" smtClean="0"/>
              <a:t>John </a:t>
            </a:r>
            <a:r>
              <a:rPr lang="en-US" dirty="0"/>
              <a:t>9:5</a:t>
            </a:r>
          </a:p>
        </p:txBody>
      </p:sp>
      <p:sp>
        <p:nvSpPr>
          <p:cNvPr id="3" name="Content Placeholder 2">
            <a:extLst>
              <a:ext uri="{FF2B5EF4-FFF2-40B4-BE49-F238E27FC236}">
                <a16:creationId xmlns:a16="http://schemas.microsoft.com/office/drawing/2014/main" xmlns="" id="{792C09BE-37A1-9CBC-9CA4-6F790100A49C}"/>
              </a:ext>
            </a:extLst>
          </p:cNvPr>
          <p:cNvSpPr>
            <a:spLocks noGrp="1"/>
          </p:cNvSpPr>
          <p:nvPr>
            <p:ph idx="1"/>
          </p:nvPr>
        </p:nvSpPr>
        <p:spPr>
          <a:xfrm>
            <a:off x="838199" y="1825625"/>
            <a:ext cx="10759751" cy="4351338"/>
          </a:xfrm>
        </p:spPr>
        <p:txBody>
          <a:bodyPr>
            <a:normAutofit fontScale="92500" lnSpcReduction="20000"/>
          </a:bodyPr>
          <a:lstStyle/>
          <a:p>
            <a:r>
              <a:rPr lang="en-US" sz="4400" b="1" i="0" baseline="30000" dirty="0">
                <a:solidFill>
                  <a:srgbClr val="FF0000"/>
                </a:solidFill>
                <a:effectLst/>
                <a:latin typeface="system-ui"/>
              </a:rPr>
              <a:t>5 ”</a:t>
            </a:r>
            <a:r>
              <a:rPr lang="en-US" sz="4400" b="0" i="0" dirty="0">
                <a:solidFill>
                  <a:srgbClr val="FF0000"/>
                </a:solidFill>
                <a:effectLst/>
                <a:latin typeface="system-ui"/>
              </a:rPr>
              <a:t>As long as I am in the world, I am the light of the world.”</a:t>
            </a:r>
          </a:p>
          <a:p>
            <a:endParaRPr lang="en-US" sz="4400" dirty="0">
              <a:solidFill>
                <a:srgbClr val="000000"/>
              </a:solidFill>
              <a:latin typeface="system-ui"/>
            </a:endParaRPr>
          </a:p>
          <a:p>
            <a:r>
              <a:rPr lang="en-US" sz="4400" b="0" i="0" dirty="0">
                <a:solidFill>
                  <a:srgbClr val="000000"/>
                </a:solidFill>
                <a:effectLst/>
                <a:latin typeface="system-ui"/>
              </a:rPr>
              <a:t>He is STILL shining His light in the world, through </a:t>
            </a:r>
            <a:r>
              <a:rPr lang="en-US" sz="4400" b="1" i="0" dirty="0">
                <a:solidFill>
                  <a:srgbClr val="000000"/>
                </a:solidFill>
                <a:effectLst/>
                <a:latin typeface="system-ui"/>
              </a:rPr>
              <a:t>you</a:t>
            </a:r>
            <a:r>
              <a:rPr lang="en-US" sz="4400" b="0" i="0" dirty="0">
                <a:solidFill>
                  <a:srgbClr val="000000"/>
                </a:solidFill>
                <a:effectLst/>
                <a:latin typeface="system-ui"/>
              </a:rPr>
              <a:t>!</a:t>
            </a:r>
          </a:p>
          <a:p>
            <a:r>
              <a:rPr lang="en-US" sz="4400" b="0" i="0" dirty="0">
                <a:solidFill>
                  <a:srgbClr val="000000"/>
                </a:solidFill>
                <a:effectLst/>
                <a:latin typeface="system-ui"/>
              </a:rPr>
              <a:t>Your </a:t>
            </a:r>
            <a:r>
              <a:rPr lang="en-US" sz="4400" b="0" i="1" dirty="0">
                <a:solidFill>
                  <a:srgbClr val="000000"/>
                </a:solidFill>
                <a:effectLst/>
                <a:latin typeface="system-ui"/>
              </a:rPr>
              <a:t>brokenness </a:t>
            </a:r>
            <a:r>
              <a:rPr lang="en-US" sz="4400" b="0" dirty="0">
                <a:solidFill>
                  <a:srgbClr val="000000"/>
                </a:solidFill>
                <a:effectLst/>
                <a:latin typeface="system-ui"/>
              </a:rPr>
              <a:t>is a better bridge </a:t>
            </a:r>
            <a:r>
              <a:rPr lang="en-US" sz="4400" b="0" i="0" dirty="0">
                <a:solidFill>
                  <a:srgbClr val="000000"/>
                </a:solidFill>
                <a:effectLst/>
                <a:latin typeface="system-ui"/>
              </a:rPr>
              <a:t>for people than our pretend wholeness ever was!</a:t>
            </a:r>
          </a:p>
          <a:p>
            <a:endParaRPr lang="en-US" sz="4400" dirty="0"/>
          </a:p>
        </p:txBody>
      </p:sp>
    </p:spTree>
    <p:extLst>
      <p:ext uri="{BB962C8B-B14F-4D97-AF65-F5344CB8AC3E}">
        <p14:creationId xmlns:p14="http://schemas.microsoft.com/office/powerpoint/2010/main" xmlns="" val="36074658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A6B184-29FC-8798-21A0-A22ABB41D067}"/>
              </a:ext>
            </a:extLst>
          </p:cNvPr>
          <p:cNvSpPr>
            <a:spLocks noGrp="1"/>
          </p:cNvSpPr>
          <p:nvPr>
            <p:ph type="title"/>
          </p:nvPr>
        </p:nvSpPr>
        <p:spPr/>
        <p:txBody>
          <a:bodyPr>
            <a:normAutofit/>
          </a:bodyPr>
          <a:lstStyle/>
          <a:p>
            <a:r>
              <a:rPr lang="en-US" sz="3600" dirty="0"/>
              <a:t>             </a:t>
            </a:r>
            <a:r>
              <a:rPr lang="en-US" sz="3600" dirty="0" smtClean="0">
                <a:solidFill>
                  <a:schemeClr val="accent5">
                    <a:lumMod val="50000"/>
                  </a:schemeClr>
                </a:solidFill>
              </a:rPr>
              <a:t>Couch </a:t>
            </a:r>
            <a:r>
              <a:rPr lang="en-US" sz="3600" dirty="0">
                <a:solidFill>
                  <a:schemeClr val="accent5">
                    <a:lumMod val="50000"/>
                  </a:schemeClr>
                </a:solidFill>
              </a:rPr>
              <a:t>potato or ministry partner?</a:t>
            </a:r>
          </a:p>
        </p:txBody>
      </p:sp>
      <p:sp>
        <p:nvSpPr>
          <p:cNvPr id="3" name="Content Placeholder 2">
            <a:extLst>
              <a:ext uri="{FF2B5EF4-FFF2-40B4-BE49-F238E27FC236}">
                <a16:creationId xmlns:a16="http://schemas.microsoft.com/office/drawing/2014/main" xmlns="" id="{3FE522B3-D426-4461-DF37-F6A73038BCD4}"/>
              </a:ext>
            </a:extLst>
          </p:cNvPr>
          <p:cNvSpPr>
            <a:spLocks noGrp="1"/>
          </p:cNvSpPr>
          <p:nvPr>
            <p:ph idx="1"/>
          </p:nvPr>
        </p:nvSpPr>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system-ui"/>
                <a:ea typeface="+mn-ea"/>
                <a:cs typeface="+mn-cs"/>
              </a:rPr>
              <a:t>—He said to the man who was paralyzed, </a:t>
            </a:r>
            <a:r>
              <a:rPr kumimoji="0" lang="en-US" sz="3600" b="0" i="0" u="none" strike="noStrike" kern="1200" cap="none" spc="0" normalizeH="0" baseline="0" noProof="0" dirty="0">
                <a:ln>
                  <a:noFill/>
                </a:ln>
                <a:solidFill>
                  <a:srgbClr val="FF0000"/>
                </a:solidFill>
                <a:effectLst/>
                <a:uLnTx/>
                <a:uFillTx/>
                <a:latin typeface="system-ui"/>
                <a:ea typeface="+mn-ea"/>
                <a:cs typeface="+mn-cs"/>
              </a:rPr>
              <a:t>“I say to you, arise, take up your bed, and go to your house.”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600" b="1" i="0" u="none" strike="noStrike" kern="1200" cap="none" spc="0" normalizeH="0" baseline="30000" noProof="0" dirty="0">
                <a:ln>
                  <a:noFill/>
                </a:ln>
                <a:solidFill>
                  <a:srgbClr val="000000"/>
                </a:solidFill>
                <a:effectLst/>
                <a:uLnTx/>
                <a:uFillTx/>
                <a:latin typeface="system-ui"/>
                <a:ea typeface="+mn-ea"/>
                <a:cs typeface="+mn-cs"/>
              </a:rPr>
              <a:t>25 </a:t>
            </a:r>
            <a:r>
              <a:rPr kumimoji="0" lang="en-US" sz="3600" b="0" i="0" u="none" strike="noStrike" kern="1200" cap="none" spc="0" normalizeH="0" baseline="0" noProof="0" dirty="0">
                <a:ln>
                  <a:noFill/>
                </a:ln>
                <a:solidFill>
                  <a:srgbClr val="000000"/>
                </a:solidFill>
                <a:effectLst/>
                <a:uLnTx/>
                <a:uFillTx/>
                <a:latin typeface="system-ui"/>
                <a:ea typeface="+mn-ea"/>
                <a:cs typeface="+mn-cs"/>
              </a:rPr>
              <a:t>Immediately he rose up before them, took up what he had been lying on, and departed to his own house, glorifying God.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sz="3600" dirty="0">
              <a:solidFill>
                <a:srgbClr val="000000"/>
              </a:solidFill>
              <a:latin typeface="system-ui"/>
            </a:endParaRPr>
          </a:p>
        </p:txBody>
      </p:sp>
    </p:spTree>
    <p:extLst>
      <p:ext uri="{BB962C8B-B14F-4D97-AF65-F5344CB8AC3E}">
        <p14:creationId xmlns:p14="http://schemas.microsoft.com/office/powerpoint/2010/main" xmlns="" val="24125716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D2E06D-8FB3-A838-D38D-BE9C58A7C5EC}"/>
              </a:ext>
            </a:extLst>
          </p:cNvPr>
          <p:cNvSpPr>
            <a:spLocks noGrp="1"/>
          </p:cNvSpPr>
          <p:nvPr>
            <p:ph type="title"/>
          </p:nvPr>
        </p:nvSpPr>
        <p:spPr>
          <a:xfrm>
            <a:off x="397565" y="365125"/>
            <a:ext cx="11489635" cy="1325563"/>
          </a:xfrm>
        </p:spPr>
        <p:txBody>
          <a:bodyPr>
            <a:normAutofit/>
          </a:bodyPr>
          <a:lstStyle/>
          <a:p>
            <a:r>
              <a:rPr kumimoji="0" lang="en-US" b="0" i="0" u="none" strike="noStrike" kern="1200" cap="none" spc="0" normalizeH="0" baseline="0" noProof="0" dirty="0">
                <a:ln>
                  <a:noFill/>
                </a:ln>
                <a:solidFill>
                  <a:srgbClr val="000000"/>
                </a:solidFill>
                <a:effectLst/>
                <a:uLnTx/>
                <a:uFillTx/>
                <a:latin typeface="system-ui"/>
                <a:ea typeface="+mn-ea"/>
                <a:cs typeface="+mn-cs"/>
              </a:rPr>
              <a:t>Psalm 40:9-10 </a:t>
            </a:r>
            <a:r>
              <a:rPr kumimoji="0" lang="en-US" sz="2700" b="0" i="0" u="none" strike="noStrike" kern="1200" cap="none" spc="0" normalizeH="0" baseline="0" noProof="0" dirty="0">
                <a:ln>
                  <a:noFill/>
                </a:ln>
                <a:solidFill>
                  <a:schemeClr val="accent5">
                    <a:lumMod val="50000"/>
                  </a:schemeClr>
                </a:solidFill>
                <a:effectLst/>
                <a:uLnTx/>
                <a:uFillTx/>
                <a:latin typeface="system-ui"/>
                <a:ea typeface="+mn-ea"/>
                <a:cs typeface="+mn-cs"/>
              </a:rPr>
              <a:t>If they don’t hear it from us, who will they hear it from?? </a:t>
            </a:r>
            <a:endParaRPr lang="en-US" sz="2700" dirty="0">
              <a:solidFill>
                <a:schemeClr val="accent5">
                  <a:lumMod val="50000"/>
                </a:schemeClr>
              </a:solidFill>
            </a:endParaRPr>
          </a:p>
        </p:txBody>
      </p:sp>
      <p:sp>
        <p:nvSpPr>
          <p:cNvPr id="3" name="Content Placeholder 2">
            <a:extLst>
              <a:ext uri="{FF2B5EF4-FFF2-40B4-BE49-F238E27FC236}">
                <a16:creationId xmlns:a16="http://schemas.microsoft.com/office/drawing/2014/main" xmlns="" id="{9A7F36AF-70B3-1257-B67A-E0B6D7B39A5C}"/>
              </a:ext>
            </a:extLst>
          </p:cNvPr>
          <p:cNvSpPr>
            <a:spLocks noGrp="1"/>
          </p:cNvSpPr>
          <p:nvPr>
            <p:ph idx="1"/>
          </p:nvPr>
        </p:nvSpPr>
        <p:spPr/>
        <p:txBody>
          <a:bodyPr>
            <a:normAutofit/>
          </a:bodyPr>
          <a:lstStyle/>
          <a:p>
            <a:r>
              <a:rPr lang="en-US" sz="3200" b="0" i="0" dirty="0">
                <a:solidFill>
                  <a:srgbClr val="000000"/>
                </a:solidFill>
                <a:effectLst/>
                <a:latin typeface="system-ui"/>
              </a:rPr>
              <a:t>I have proclaimed the good news of righteousness</a:t>
            </a:r>
            <a:r>
              <a:rPr lang="en-US" sz="3200" dirty="0"/>
              <a:t/>
            </a:r>
            <a:br>
              <a:rPr lang="en-US" sz="3200" dirty="0"/>
            </a:br>
            <a:r>
              <a:rPr lang="en-US" sz="3200" b="0" i="0" dirty="0">
                <a:solidFill>
                  <a:srgbClr val="000000"/>
                </a:solidFill>
                <a:effectLst/>
                <a:latin typeface="system-ui"/>
              </a:rPr>
              <a:t>In the great assembly;</a:t>
            </a:r>
            <a:r>
              <a:rPr lang="en-US" sz="3200" dirty="0"/>
              <a:t/>
            </a:r>
            <a:br>
              <a:rPr lang="en-US" sz="3200" dirty="0"/>
            </a:br>
            <a:r>
              <a:rPr lang="en-US" sz="3200" b="0" i="0" dirty="0">
                <a:solidFill>
                  <a:srgbClr val="000000"/>
                </a:solidFill>
                <a:effectLst/>
                <a:latin typeface="system-ui"/>
              </a:rPr>
              <a:t>Indeed, I do not restrain my lips,</a:t>
            </a:r>
            <a:r>
              <a:rPr lang="en-US" sz="3200" dirty="0"/>
              <a:t/>
            </a:r>
            <a:br>
              <a:rPr lang="en-US" sz="3200" dirty="0"/>
            </a:br>
            <a:r>
              <a:rPr lang="en-US" sz="3200" b="0" i="0" dirty="0">
                <a:solidFill>
                  <a:srgbClr val="000000"/>
                </a:solidFill>
                <a:effectLst/>
                <a:latin typeface="system-ui"/>
              </a:rPr>
              <a:t>O </a:t>
            </a:r>
            <a:r>
              <a:rPr lang="en-US" sz="3200" b="0" i="0" cap="small" dirty="0">
                <a:solidFill>
                  <a:srgbClr val="000000"/>
                </a:solidFill>
                <a:effectLst/>
                <a:latin typeface="system-ui"/>
              </a:rPr>
              <a:t>Lord</a:t>
            </a:r>
            <a:r>
              <a:rPr lang="en-US" sz="3200" b="0" i="0" dirty="0">
                <a:solidFill>
                  <a:srgbClr val="000000"/>
                </a:solidFill>
                <a:effectLst/>
                <a:latin typeface="system-ui"/>
              </a:rPr>
              <a:t>, You Yourself know.</a:t>
            </a:r>
            <a:r>
              <a:rPr lang="en-US" sz="3200" dirty="0"/>
              <a:t/>
            </a:r>
            <a:br>
              <a:rPr lang="en-US" sz="3200" dirty="0"/>
            </a:br>
            <a:r>
              <a:rPr lang="en-US" sz="3200" b="1" i="0" baseline="30000" dirty="0">
                <a:solidFill>
                  <a:srgbClr val="000000"/>
                </a:solidFill>
                <a:effectLst/>
                <a:latin typeface="system-ui"/>
              </a:rPr>
              <a:t>10 </a:t>
            </a:r>
            <a:r>
              <a:rPr lang="en-US" sz="3200" b="0" i="0" dirty="0">
                <a:solidFill>
                  <a:srgbClr val="000000"/>
                </a:solidFill>
                <a:effectLst/>
                <a:latin typeface="system-ui"/>
              </a:rPr>
              <a:t>I have not hidden Your righteousness within my heart;</a:t>
            </a:r>
            <a:r>
              <a:rPr lang="en-US" sz="3200" dirty="0"/>
              <a:t/>
            </a:r>
            <a:br>
              <a:rPr lang="en-US" sz="3200" dirty="0"/>
            </a:br>
            <a:r>
              <a:rPr lang="en-US" sz="3200" b="0" i="0" dirty="0">
                <a:solidFill>
                  <a:srgbClr val="000000"/>
                </a:solidFill>
                <a:effectLst/>
                <a:latin typeface="system-ui"/>
              </a:rPr>
              <a:t>I have declared Your faithfulness and Your salvation;</a:t>
            </a:r>
            <a:r>
              <a:rPr lang="en-US" sz="3200" dirty="0"/>
              <a:t/>
            </a:r>
            <a:br>
              <a:rPr lang="en-US" sz="3200" dirty="0"/>
            </a:br>
            <a:r>
              <a:rPr lang="en-US" sz="3200" b="0" i="0" dirty="0">
                <a:solidFill>
                  <a:srgbClr val="000000"/>
                </a:solidFill>
                <a:effectLst/>
                <a:latin typeface="system-ui"/>
              </a:rPr>
              <a:t>I have not concealed Your lovingkindness and Your truth</a:t>
            </a:r>
            <a:r>
              <a:rPr lang="en-US" sz="3200" dirty="0"/>
              <a:t/>
            </a:r>
            <a:br>
              <a:rPr lang="en-US" sz="3200" dirty="0"/>
            </a:br>
            <a:r>
              <a:rPr lang="en-US" sz="3200" b="0" i="0" dirty="0">
                <a:solidFill>
                  <a:srgbClr val="000000"/>
                </a:solidFill>
                <a:effectLst/>
                <a:latin typeface="system-ui"/>
              </a:rPr>
              <a:t>From the great assembly.</a:t>
            </a:r>
          </a:p>
          <a:p>
            <a:pPr marL="0" indent="0">
              <a:buNone/>
            </a:pPr>
            <a:endParaRPr lang="en-US" sz="3200" dirty="0">
              <a:solidFill>
                <a:srgbClr val="000000"/>
              </a:solidFill>
              <a:latin typeface="system-ui"/>
            </a:endParaRPr>
          </a:p>
          <a:p>
            <a:endParaRPr lang="en-US" sz="3200" dirty="0"/>
          </a:p>
        </p:txBody>
      </p:sp>
    </p:spTree>
    <p:extLst>
      <p:ext uri="{BB962C8B-B14F-4D97-AF65-F5344CB8AC3E}">
        <p14:creationId xmlns:p14="http://schemas.microsoft.com/office/powerpoint/2010/main" xmlns="" val="19217386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9F0390-CA08-F8D6-0257-6910B69C967F}"/>
              </a:ext>
            </a:extLst>
          </p:cNvPr>
          <p:cNvSpPr>
            <a:spLocks noGrp="1"/>
          </p:cNvSpPr>
          <p:nvPr>
            <p:ph type="title"/>
          </p:nvPr>
        </p:nvSpPr>
        <p:spPr>
          <a:xfrm>
            <a:off x="280416" y="365125"/>
            <a:ext cx="11436096" cy="1024763"/>
          </a:xfrm>
        </p:spPr>
        <p:txBody>
          <a:bodyPr>
            <a:normAutofit/>
          </a:bodyPr>
          <a:lstStyle/>
          <a:p>
            <a:r>
              <a:rPr lang="en-US" sz="3200" dirty="0" smtClean="0">
                <a:solidFill>
                  <a:schemeClr val="accent5">
                    <a:lumMod val="50000"/>
                  </a:schemeClr>
                </a:solidFill>
              </a:rPr>
              <a:t>Was the paralytic an example o</a:t>
            </a:r>
            <a:r>
              <a:rPr lang="en-US" sz="3200" dirty="0" smtClean="0">
                <a:solidFill>
                  <a:schemeClr val="accent5">
                    <a:lumMod val="50000"/>
                  </a:schemeClr>
                </a:solidFill>
              </a:rPr>
              <a:t>f </a:t>
            </a:r>
            <a:r>
              <a:rPr lang="en-US" sz="3200" dirty="0">
                <a:solidFill>
                  <a:schemeClr val="accent5">
                    <a:lumMod val="50000"/>
                  </a:schemeClr>
                </a:solidFill>
              </a:rPr>
              <a:t>Conviction </a:t>
            </a:r>
            <a:r>
              <a:rPr lang="en-US" sz="3200" dirty="0" smtClean="0">
                <a:solidFill>
                  <a:schemeClr val="accent5">
                    <a:lumMod val="50000"/>
                  </a:schemeClr>
                </a:solidFill>
              </a:rPr>
              <a:t>or Compromise</a:t>
            </a:r>
            <a:r>
              <a:rPr lang="en-US" sz="3200" dirty="0">
                <a:solidFill>
                  <a:schemeClr val="accent5">
                    <a:lumMod val="50000"/>
                  </a:schemeClr>
                </a:solidFill>
              </a:rPr>
              <a:t>?</a:t>
            </a:r>
          </a:p>
        </p:txBody>
      </p:sp>
      <p:sp>
        <p:nvSpPr>
          <p:cNvPr id="3" name="Content Placeholder 2">
            <a:extLst>
              <a:ext uri="{FF2B5EF4-FFF2-40B4-BE49-F238E27FC236}">
                <a16:creationId xmlns:a16="http://schemas.microsoft.com/office/drawing/2014/main" xmlns="" id="{00956C55-12B2-B4ED-CD0D-60B287A186B7}"/>
              </a:ext>
            </a:extLst>
          </p:cNvPr>
          <p:cNvSpPr>
            <a:spLocks noGrp="1"/>
          </p:cNvSpPr>
          <p:nvPr>
            <p:ph idx="1"/>
          </p:nvPr>
        </p:nvSpPr>
        <p:spPr>
          <a:xfrm>
            <a:off x="838199" y="1527048"/>
            <a:ext cx="4867275" cy="4965827"/>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600" b="1" i="0" u="none" strike="noStrike" kern="1200" cap="none" spc="0" normalizeH="0" baseline="30000" noProof="0" dirty="0">
                <a:ln>
                  <a:noFill/>
                </a:ln>
                <a:solidFill>
                  <a:srgbClr val="000000"/>
                </a:solidFill>
                <a:effectLst/>
                <a:uLnTx/>
                <a:uFillTx/>
                <a:latin typeface="system-ui"/>
                <a:ea typeface="+mn-ea"/>
                <a:cs typeface="+mn-cs"/>
              </a:rPr>
              <a:t>26 </a:t>
            </a:r>
            <a:r>
              <a:rPr kumimoji="0" lang="en-US" sz="3600" b="0" i="0" u="none" strike="noStrike" kern="1200" cap="none" spc="0" normalizeH="0" baseline="0" noProof="0" dirty="0">
                <a:ln>
                  <a:noFill/>
                </a:ln>
                <a:solidFill>
                  <a:srgbClr val="000000"/>
                </a:solidFill>
                <a:effectLst/>
                <a:uLnTx/>
                <a:uFillTx/>
                <a:latin typeface="system-ui"/>
                <a:ea typeface="+mn-ea"/>
                <a:cs typeface="+mn-cs"/>
              </a:rPr>
              <a:t>And they were all amazed, and they glorified God and were filled with fear, saying, “We have seen strange things today!”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srgbClr val="000000"/>
              </a:solidFill>
              <a:effectLst/>
              <a:uLnTx/>
              <a:uFillTx/>
              <a:latin typeface="system-ui"/>
              <a:ea typeface="+mn-ea"/>
              <a:cs typeface="+mn-cs"/>
            </a:endParaRPr>
          </a:p>
        </p:txBody>
      </p:sp>
      <p:pic>
        <p:nvPicPr>
          <p:cNvPr id="4" name="Picture 3">
            <a:extLst>
              <a:ext uri="{FF2B5EF4-FFF2-40B4-BE49-F238E27FC236}">
                <a16:creationId xmlns:a16="http://schemas.microsoft.com/office/drawing/2014/main" xmlns="" id="{54BDFBD5-74E9-8276-ABEE-3065F5CE9FF3}"/>
              </a:ext>
            </a:extLst>
          </p:cNvPr>
          <p:cNvPicPr>
            <a:picLocks noChangeAspect="1"/>
          </p:cNvPicPr>
          <p:nvPr/>
        </p:nvPicPr>
        <p:blipFill>
          <a:blip r:embed="rId3" cstate="print"/>
          <a:stretch>
            <a:fillRect/>
          </a:stretch>
        </p:blipFill>
        <p:spPr>
          <a:xfrm>
            <a:off x="6277897" y="1389888"/>
            <a:ext cx="5075903" cy="3933825"/>
          </a:xfrm>
          <a:prstGeom prst="rect">
            <a:avLst/>
          </a:prstGeom>
        </p:spPr>
      </p:pic>
    </p:spTree>
    <p:extLst>
      <p:ext uri="{BB962C8B-B14F-4D97-AF65-F5344CB8AC3E}">
        <p14:creationId xmlns:p14="http://schemas.microsoft.com/office/powerpoint/2010/main" xmlns="" val="13634303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FD2CCE-E831-2E3F-3E05-80FC9CB4135C}"/>
              </a:ext>
            </a:extLst>
          </p:cNvPr>
          <p:cNvSpPr>
            <a:spLocks noGrp="1"/>
          </p:cNvSpPr>
          <p:nvPr>
            <p:ph type="title"/>
          </p:nvPr>
        </p:nvSpPr>
        <p:spPr>
          <a:xfrm>
            <a:off x="377952" y="365125"/>
            <a:ext cx="11411712" cy="1325563"/>
          </a:xfrm>
        </p:spPr>
        <p:txBody>
          <a:bodyPr/>
          <a:lstStyle/>
          <a:p>
            <a:r>
              <a:rPr lang="en-US" dirty="0"/>
              <a:t>The </a:t>
            </a:r>
            <a:r>
              <a:rPr lang="en-US" dirty="0" smtClean="0"/>
              <a:t>spiritually lame </a:t>
            </a:r>
            <a:r>
              <a:rPr lang="en-US" dirty="0"/>
              <a:t>are made to walk </a:t>
            </a:r>
            <a:r>
              <a:rPr lang="en-US" dirty="0" smtClean="0"/>
              <a:t>again</a:t>
            </a:r>
            <a:endParaRPr lang="en-US" dirty="0"/>
          </a:p>
        </p:txBody>
      </p:sp>
      <p:sp>
        <p:nvSpPr>
          <p:cNvPr id="3" name="Content Placeholder 2">
            <a:extLst>
              <a:ext uri="{FF2B5EF4-FFF2-40B4-BE49-F238E27FC236}">
                <a16:creationId xmlns:a16="http://schemas.microsoft.com/office/drawing/2014/main" xmlns="" id="{BDF4DB5D-69D9-2CBA-5CCB-33508E87FE45}"/>
              </a:ext>
            </a:extLst>
          </p:cNvPr>
          <p:cNvSpPr>
            <a:spLocks noGrp="1"/>
          </p:cNvSpPr>
          <p:nvPr>
            <p:ph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Aptos" panose="02110004020202020204"/>
                <a:ea typeface="+mn-ea"/>
                <a:cs typeface="+mn-cs"/>
              </a:rPr>
              <a:t>Buffalo, </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Wyoming Newspaper, the Buffalo Bulletin, </a:t>
            </a:r>
            <a:r>
              <a:rPr kumimoji="0" lang="en-US" sz="2800" b="0" i="0" u="none" strike="noStrike" kern="1200" cap="none" spc="0" normalizeH="0" baseline="0" noProof="0" dirty="0" smtClean="0">
                <a:ln>
                  <a:noFill/>
                </a:ln>
                <a:solidFill>
                  <a:prstClr val="black"/>
                </a:solidFill>
                <a:effectLst/>
                <a:uLnTx/>
                <a:uFillTx/>
                <a:latin typeface="Aptos" panose="02110004020202020204"/>
                <a:ea typeface="+mn-ea"/>
                <a:cs typeface="+mn-cs"/>
              </a:rPr>
              <a:t>posted this advertisement </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in the Lost &amp; Found: </a:t>
            </a:r>
            <a:r>
              <a:rPr kumimoji="0" lang="en-US" sz="2800" b="0" i="0" u="none" strike="noStrike" kern="1200" cap="none" spc="0" normalizeH="0" baseline="0" noProof="0" dirty="0">
                <a:ln>
                  <a:noFill/>
                </a:ln>
                <a:solidFill>
                  <a:prstClr val="black"/>
                </a:solidFill>
                <a:effectLst/>
                <a:highlight>
                  <a:srgbClr val="00FFFF"/>
                </a:highlight>
                <a:uLnTx/>
                <a:uFillTx/>
                <a:latin typeface="Aptos" panose="02110004020202020204"/>
                <a:ea typeface="+mn-ea"/>
                <a:cs typeface="+mn-cs"/>
              </a:rPr>
              <a:t>“Lost on Goose Creek, one prosthetic leg.  Reward if found.”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a:t>
            </a:r>
          </a:p>
          <a:p>
            <a:endParaRPr lang="en-US" dirty="0"/>
          </a:p>
        </p:txBody>
      </p:sp>
    </p:spTree>
    <p:extLst>
      <p:ext uri="{BB962C8B-B14F-4D97-AF65-F5344CB8AC3E}">
        <p14:creationId xmlns:p14="http://schemas.microsoft.com/office/powerpoint/2010/main" xmlns="" val="36034236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2B9CEE-0BDF-479D-B6E8-2E26CD3462B5}"/>
              </a:ext>
            </a:extLst>
          </p:cNvPr>
          <p:cNvSpPr>
            <a:spLocks noGrp="1"/>
          </p:cNvSpPr>
          <p:nvPr>
            <p:ph type="title"/>
          </p:nvPr>
        </p:nvSpPr>
        <p:spPr/>
        <p:txBody>
          <a:bodyPr>
            <a:normAutofit fontScale="90000"/>
          </a:bodyPr>
          <a:lstStyle/>
          <a:p>
            <a:r>
              <a:rPr lang="en-US" sz="3200" dirty="0"/>
              <a:t>Agape love, love in action. Christ didn’t preach to the guy; He went to work!  Heaven is our home, we’re all still here </a:t>
            </a:r>
            <a:r>
              <a:rPr lang="en-US" sz="3200" dirty="0" smtClean="0"/>
              <a:t>recruiting! CVCC is a driving force in reaching others for Christ!</a:t>
            </a:r>
            <a:endParaRPr lang="en-US" sz="3200" dirty="0"/>
          </a:p>
        </p:txBody>
      </p:sp>
      <p:pic>
        <p:nvPicPr>
          <p:cNvPr id="5" name="Content Placeholder 4">
            <a:extLst>
              <a:ext uri="{FF2B5EF4-FFF2-40B4-BE49-F238E27FC236}">
                <a16:creationId xmlns:a16="http://schemas.microsoft.com/office/drawing/2014/main" xmlns="" id="{D3F89401-098F-D80A-71E8-7F4C6E869A13}"/>
              </a:ext>
            </a:extLst>
          </p:cNvPr>
          <p:cNvPicPr>
            <a:picLocks noGrp="1" noChangeAspect="1"/>
          </p:cNvPicPr>
          <p:nvPr>
            <p:ph idx="1"/>
          </p:nvPr>
        </p:nvPicPr>
        <p:blipFill rotWithShape="1">
          <a:blip r:embed="rId3" cstate="print"/>
          <a:srcRect l="4313" t="9048" r="-119" b="9851"/>
          <a:stretch/>
        </p:blipFill>
        <p:spPr>
          <a:xfrm>
            <a:off x="1223963" y="1690688"/>
            <a:ext cx="9744074" cy="4640334"/>
          </a:xfrm>
          <a:prstGeom prst="rect">
            <a:avLst/>
          </a:prstGeom>
        </p:spPr>
      </p:pic>
    </p:spTree>
    <p:extLst>
      <p:ext uri="{BB962C8B-B14F-4D97-AF65-F5344CB8AC3E}">
        <p14:creationId xmlns:p14="http://schemas.microsoft.com/office/powerpoint/2010/main" xmlns="" val="9724642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xmlns="" id="{71A784BF-09DB-448D-99FC-B49DFC6605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xmlns="" id="{917859B3-4C91-478D-929D-BB6433F908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A7C270D5-4ADD-98FF-7A7E-6DC79979B1AD}"/>
              </a:ext>
            </a:extLst>
          </p:cNvPr>
          <p:cNvSpPr>
            <a:spLocks noGrp="1"/>
          </p:cNvSpPr>
          <p:nvPr>
            <p:ph type="title"/>
          </p:nvPr>
        </p:nvSpPr>
        <p:spPr>
          <a:xfrm>
            <a:off x="838200" y="4435052"/>
            <a:ext cx="3093720" cy="1645920"/>
          </a:xfrm>
        </p:spPr>
        <p:txBody>
          <a:bodyPr>
            <a:normAutofit/>
          </a:bodyPr>
          <a:lstStyle/>
          <a:p>
            <a:r>
              <a:rPr lang="en-US" sz="2600" dirty="0"/>
              <a:t>These are the faces that </a:t>
            </a:r>
            <a:r>
              <a:rPr lang="en-US" sz="2600" b="1" dirty="0"/>
              <a:t>you</a:t>
            </a:r>
            <a:r>
              <a:rPr lang="en-US" sz="2600" dirty="0"/>
              <a:t> support, those that </a:t>
            </a:r>
            <a:r>
              <a:rPr lang="en-US" sz="2600" b="1" dirty="0"/>
              <a:t>you</a:t>
            </a:r>
            <a:r>
              <a:rPr lang="en-US" sz="2600" dirty="0"/>
              <a:t> carry to Jesus!</a:t>
            </a:r>
          </a:p>
        </p:txBody>
      </p:sp>
      <p:pic>
        <p:nvPicPr>
          <p:cNvPr id="6" name="Picture 5">
            <a:extLst>
              <a:ext uri="{FF2B5EF4-FFF2-40B4-BE49-F238E27FC236}">
                <a16:creationId xmlns:a16="http://schemas.microsoft.com/office/drawing/2014/main" xmlns="" id="{D0C7701C-3DE2-66E7-E285-147381AE6E5C}"/>
              </a:ext>
            </a:extLst>
          </p:cNvPr>
          <p:cNvPicPr>
            <a:picLocks noChangeAspect="1"/>
          </p:cNvPicPr>
          <p:nvPr/>
        </p:nvPicPr>
        <p:blipFill rotWithShape="1">
          <a:blip r:embed="rId3" cstate="print"/>
          <a:srcRect l="9342" r="17027" b="-2"/>
          <a:stretch/>
        </p:blipFill>
        <p:spPr>
          <a:xfrm>
            <a:off x="20" y="-6"/>
            <a:ext cx="3931900" cy="4005072"/>
          </a:xfrm>
          <a:prstGeom prst="rect">
            <a:avLst/>
          </a:prstGeom>
        </p:spPr>
      </p:pic>
      <p:pic>
        <p:nvPicPr>
          <p:cNvPr id="5" name="Picture 4">
            <a:extLst>
              <a:ext uri="{FF2B5EF4-FFF2-40B4-BE49-F238E27FC236}">
                <a16:creationId xmlns:a16="http://schemas.microsoft.com/office/drawing/2014/main" xmlns="" id="{12C7ED70-7EC4-A4FB-1FB9-EE2788BEB590}"/>
              </a:ext>
            </a:extLst>
          </p:cNvPr>
          <p:cNvPicPr>
            <a:picLocks noChangeAspect="1"/>
          </p:cNvPicPr>
          <p:nvPr/>
        </p:nvPicPr>
        <p:blipFill rotWithShape="1">
          <a:blip r:embed="rId4" cstate="print"/>
          <a:srcRect t="19695" r="-3" b="3907"/>
          <a:stretch/>
        </p:blipFill>
        <p:spPr>
          <a:xfrm>
            <a:off x="4130040" y="6"/>
            <a:ext cx="3931920" cy="4005071"/>
          </a:xfrm>
          <a:prstGeom prst="rect">
            <a:avLst/>
          </a:prstGeom>
        </p:spPr>
      </p:pic>
      <p:pic>
        <p:nvPicPr>
          <p:cNvPr id="4" name="Content Placeholder 3">
            <a:extLst>
              <a:ext uri="{FF2B5EF4-FFF2-40B4-BE49-F238E27FC236}">
                <a16:creationId xmlns:a16="http://schemas.microsoft.com/office/drawing/2014/main" xmlns="" id="{8EDAE37B-D384-5E79-EAE8-38A092AD9989}"/>
              </a:ext>
            </a:extLst>
          </p:cNvPr>
          <p:cNvPicPr>
            <a:picLocks noChangeAspect="1"/>
          </p:cNvPicPr>
          <p:nvPr/>
        </p:nvPicPr>
        <p:blipFill rotWithShape="1">
          <a:blip r:embed="rId5" cstate="print"/>
          <a:srcRect l="13780" r="12589" b="-2"/>
          <a:stretch/>
        </p:blipFill>
        <p:spPr>
          <a:xfrm>
            <a:off x="8260080" y="-1"/>
            <a:ext cx="3931920" cy="4005072"/>
          </a:xfrm>
          <a:prstGeom prst="rect">
            <a:avLst/>
          </a:prstGeom>
        </p:spPr>
      </p:pic>
      <p:sp>
        <p:nvSpPr>
          <p:cNvPr id="26" name="Rectangle 25">
            <a:extLst>
              <a:ext uri="{FF2B5EF4-FFF2-40B4-BE49-F238E27FC236}">
                <a16:creationId xmlns:a16="http://schemas.microsoft.com/office/drawing/2014/main" xmlns="" id="{6283FBD2-A663-469F-855C-06D86E3C11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xmlns="" id="{8A1279FC-7441-4E55-B082-2774E6316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33985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xmlns="" id="{EDDD9C2B-3481-0EF4-6EF5-3E69A6C3D2D5}"/>
              </a:ext>
            </a:extLst>
          </p:cNvPr>
          <p:cNvSpPr>
            <a:spLocks noGrp="1"/>
          </p:cNvSpPr>
          <p:nvPr>
            <p:ph idx="1"/>
          </p:nvPr>
        </p:nvSpPr>
        <p:spPr>
          <a:xfrm>
            <a:off x="4380266" y="4435052"/>
            <a:ext cx="7104188" cy="1645920"/>
          </a:xfrm>
        </p:spPr>
        <p:txBody>
          <a:bodyPr anchor="ctr">
            <a:normAutofit/>
          </a:bodyPr>
          <a:lstStyle/>
          <a:p>
            <a:r>
              <a:rPr lang="en-US" sz="3600" b="1" dirty="0"/>
              <a:t>You</a:t>
            </a:r>
            <a:r>
              <a:rPr lang="en-US" sz="3600" dirty="0"/>
              <a:t> are changing lives every week, often changing eternities! </a:t>
            </a:r>
          </a:p>
        </p:txBody>
      </p:sp>
    </p:spTree>
    <p:extLst>
      <p:ext uri="{BB962C8B-B14F-4D97-AF65-F5344CB8AC3E}">
        <p14:creationId xmlns:p14="http://schemas.microsoft.com/office/powerpoint/2010/main" xmlns="" val="33280037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A2E123-53D2-4323-37DB-1EDDF72B79AB}"/>
              </a:ext>
            </a:extLst>
          </p:cNvPr>
          <p:cNvSpPr>
            <a:spLocks noGrp="1"/>
          </p:cNvSpPr>
          <p:nvPr>
            <p:ph type="title"/>
          </p:nvPr>
        </p:nvSpPr>
        <p:spPr/>
        <p:txBody>
          <a:bodyPr/>
          <a:lstStyle/>
          <a:p>
            <a:r>
              <a:rPr kumimoji="0" lang="en-US" sz="4400" b="0" i="0" u="none" strike="noStrike" kern="1200" cap="none" spc="0" normalizeH="0" baseline="0" noProof="0" dirty="0">
                <a:ln>
                  <a:noFill/>
                </a:ln>
                <a:solidFill>
                  <a:prstClr val="black"/>
                </a:solidFill>
                <a:effectLst/>
                <a:uLnTx/>
                <a:uFillTx/>
                <a:latin typeface="Aptos Display" panose="02110004020202020204"/>
                <a:ea typeface="+mj-ea"/>
                <a:cs typeface="+mj-cs"/>
              </a:rPr>
              <a:t>Charles Schulz Quiz     </a:t>
            </a:r>
            <a:r>
              <a:rPr kumimoji="0" lang="en-US" sz="2800" b="0" i="0" u="none" strike="noStrike" kern="1200" cap="none" spc="0" normalizeH="0" baseline="0" noProof="0" dirty="0">
                <a:ln>
                  <a:noFill/>
                </a:ln>
                <a:solidFill>
                  <a:prstClr val="black"/>
                </a:solidFill>
                <a:effectLst/>
                <a:uLnTx/>
                <a:uFillTx/>
                <a:latin typeface="Aptos Display" panose="02110004020202020204"/>
                <a:ea typeface="+mj-ea"/>
                <a:cs typeface="+mj-cs"/>
              </a:rPr>
              <a:t>(credit to Jamie </a:t>
            </a:r>
            <a:r>
              <a:rPr kumimoji="0" lang="en-US" sz="2800" b="0" i="0" u="none" strike="noStrike" kern="1200" cap="none" spc="0" normalizeH="0" baseline="0" noProof="0" dirty="0" smtClean="0">
                <a:ln>
                  <a:noFill/>
                </a:ln>
                <a:solidFill>
                  <a:prstClr val="black"/>
                </a:solidFill>
                <a:effectLst/>
                <a:uLnTx/>
                <a:uFillTx/>
                <a:latin typeface="Aptos Display" panose="02110004020202020204"/>
                <a:ea typeface="+mj-ea"/>
                <a:cs typeface="+mj-cs"/>
              </a:rPr>
              <a:t>Phillips!)</a:t>
            </a:r>
            <a:endParaRPr lang="en-US" dirty="0"/>
          </a:p>
        </p:txBody>
      </p:sp>
      <p:sp>
        <p:nvSpPr>
          <p:cNvPr id="3" name="Content Placeholder 2">
            <a:extLst>
              <a:ext uri="{FF2B5EF4-FFF2-40B4-BE49-F238E27FC236}">
                <a16:creationId xmlns:a16="http://schemas.microsoft.com/office/drawing/2014/main" xmlns="" id="{64F809D6-BE39-116D-1D4F-43EBC0BACC19}"/>
              </a:ext>
            </a:extLst>
          </p:cNvPr>
          <p:cNvSpPr>
            <a:spLocks noGrp="1"/>
          </p:cNvSpPr>
          <p:nvPr>
            <p:ph idx="1"/>
          </p:nvPr>
        </p:nvSpPr>
        <p:spPr/>
        <p:txBody>
          <a:bodyPr/>
          <a:lstStyle/>
          <a:p>
            <a:r>
              <a:rPr lang="en-US" dirty="0"/>
              <a:t>Name the 5 wealthiest people in the world.</a:t>
            </a:r>
          </a:p>
          <a:p>
            <a:r>
              <a:rPr lang="en-US" dirty="0"/>
              <a:t>Name the last 5 Heisman trophy winners</a:t>
            </a:r>
          </a:p>
          <a:p>
            <a:r>
              <a:rPr lang="en-US" dirty="0"/>
              <a:t>Name 10 Nobel Prize winners</a:t>
            </a:r>
          </a:p>
          <a:p>
            <a:r>
              <a:rPr lang="en-US" dirty="0"/>
              <a:t>Name the last 10 Academy Award actor/actresses</a:t>
            </a:r>
          </a:p>
          <a:p>
            <a:r>
              <a:rPr lang="en-US" dirty="0"/>
              <a:t>Name the last 10 World Series winners</a:t>
            </a:r>
          </a:p>
          <a:p>
            <a:endParaRPr lang="en-US" dirty="0"/>
          </a:p>
          <a:p>
            <a:r>
              <a:rPr lang="en-US" dirty="0"/>
              <a:t>How did you do? These are not second-rate accomplishments; they are the </a:t>
            </a:r>
            <a:r>
              <a:rPr lang="en-US" b="1" dirty="0"/>
              <a:t>very</a:t>
            </a:r>
            <a:r>
              <a:rPr lang="en-US" dirty="0"/>
              <a:t> best in their respective fields!</a:t>
            </a:r>
          </a:p>
        </p:txBody>
      </p:sp>
    </p:spTree>
    <p:extLst>
      <p:ext uri="{BB962C8B-B14F-4D97-AF65-F5344CB8AC3E}">
        <p14:creationId xmlns:p14="http://schemas.microsoft.com/office/powerpoint/2010/main" xmlns="" val="26921032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127081-4608-6396-7267-B2942FB61669}"/>
              </a:ext>
            </a:extLst>
          </p:cNvPr>
          <p:cNvSpPr>
            <a:spLocks noGrp="1"/>
          </p:cNvSpPr>
          <p:nvPr>
            <p:ph type="title"/>
          </p:nvPr>
        </p:nvSpPr>
        <p:spPr>
          <a:xfrm>
            <a:off x="838200" y="365126"/>
            <a:ext cx="10515600" cy="661242"/>
          </a:xfrm>
        </p:spPr>
        <p:txBody>
          <a:bodyPr>
            <a:normAutofit fontScale="90000"/>
          </a:bodyPr>
          <a:lstStyle/>
          <a:p>
            <a:r>
              <a:rPr lang="en-US" sz="3600" dirty="0"/>
              <a:t>       The paralytic’s walk was changed by Christ, is mine?</a:t>
            </a:r>
          </a:p>
        </p:txBody>
      </p:sp>
      <p:pic>
        <p:nvPicPr>
          <p:cNvPr id="4" name="Content Placeholder 3">
            <a:extLst>
              <a:ext uri="{FF2B5EF4-FFF2-40B4-BE49-F238E27FC236}">
                <a16:creationId xmlns:a16="http://schemas.microsoft.com/office/drawing/2014/main" xmlns="" id="{AA28EB59-F392-271F-6142-50ED86BE5EB8}"/>
              </a:ext>
            </a:extLst>
          </p:cNvPr>
          <p:cNvPicPr>
            <a:picLocks noGrp="1" noChangeAspect="1"/>
          </p:cNvPicPr>
          <p:nvPr>
            <p:ph idx="1"/>
          </p:nvPr>
        </p:nvPicPr>
        <p:blipFill rotWithShape="1">
          <a:blip r:embed="rId3" cstate="print"/>
          <a:srcRect t="3933" b="7936"/>
          <a:stretch/>
        </p:blipFill>
        <p:spPr>
          <a:xfrm>
            <a:off x="3593186" y="1156996"/>
            <a:ext cx="5028299" cy="5539370"/>
          </a:xfrm>
          <a:prstGeom prst="rect">
            <a:avLst/>
          </a:prstGeom>
        </p:spPr>
      </p:pic>
    </p:spTree>
    <p:extLst>
      <p:ext uri="{BB962C8B-B14F-4D97-AF65-F5344CB8AC3E}">
        <p14:creationId xmlns:p14="http://schemas.microsoft.com/office/powerpoint/2010/main" xmlns="" val="5071434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6DBF47-948D-08A7-213A-BF8FC43FE88D}"/>
              </a:ext>
            </a:extLst>
          </p:cNvPr>
          <p:cNvSpPr>
            <a:spLocks noGrp="1"/>
          </p:cNvSpPr>
          <p:nvPr>
            <p:ph type="title"/>
          </p:nvPr>
        </p:nvSpPr>
        <p:spPr>
          <a:xfrm>
            <a:off x="377952" y="139959"/>
            <a:ext cx="11602554" cy="1550729"/>
          </a:xfrm>
        </p:spPr>
        <p:txBody>
          <a:bodyPr>
            <a:normAutofit/>
          </a:bodyPr>
          <a:lstStyle/>
          <a:p>
            <a:r>
              <a:rPr lang="en-US" sz="3600" dirty="0" smtClean="0"/>
              <a:t>        Margaret </a:t>
            </a:r>
            <a:r>
              <a:rPr lang="en-US" sz="3600" dirty="0"/>
              <a:t>Sloan </a:t>
            </a:r>
            <a:r>
              <a:rPr lang="en-US" sz="3600" dirty="0" smtClean="0"/>
              <a:t>   Kirby </a:t>
            </a:r>
            <a:r>
              <a:rPr lang="en-US" sz="3600" dirty="0"/>
              <a:t>Wilson  </a:t>
            </a:r>
            <a:r>
              <a:rPr lang="en-US" sz="3600" dirty="0" smtClean="0"/>
              <a:t> </a:t>
            </a:r>
            <a:r>
              <a:rPr lang="en-US" sz="3600" dirty="0"/>
              <a:t>Shannon Schreyer  </a:t>
            </a:r>
          </a:p>
        </p:txBody>
      </p:sp>
      <p:pic>
        <p:nvPicPr>
          <p:cNvPr id="4" name="Content Placeholder 3">
            <a:extLst>
              <a:ext uri="{FF2B5EF4-FFF2-40B4-BE49-F238E27FC236}">
                <a16:creationId xmlns:a16="http://schemas.microsoft.com/office/drawing/2014/main" xmlns="" id="{4BB593A0-652B-E870-7C90-388EDF241205}"/>
              </a:ext>
            </a:extLst>
          </p:cNvPr>
          <p:cNvPicPr>
            <a:picLocks noGrp="1" noChangeAspect="1"/>
          </p:cNvPicPr>
          <p:nvPr>
            <p:ph idx="1"/>
          </p:nvPr>
        </p:nvPicPr>
        <p:blipFill rotWithShape="1">
          <a:blip r:embed="rId3" cstate="print"/>
          <a:srcRect l="38849" t="2572" r="37992" b="40101"/>
          <a:stretch/>
        </p:blipFill>
        <p:spPr>
          <a:xfrm>
            <a:off x="8901892" y="1825747"/>
            <a:ext cx="2451908" cy="4552110"/>
          </a:xfrm>
          <a:prstGeom prst="rect">
            <a:avLst/>
          </a:prstGeom>
        </p:spPr>
      </p:pic>
      <p:pic>
        <p:nvPicPr>
          <p:cNvPr id="5" name="Picture 4">
            <a:extLst>
              <a:ext uri="{FF2B5EF4-FFF2-40B4-BE49-F238E27FC236}">
                <a16:creationId xmlns:a16="http://schemas.microsoft.com/office/drawing/2014/main" xmlns="" id="{F4CF8469-6695-E273-37C3-2E82C048BE86}"/>
              </a:ext>
            </a:extLst>
          </p:cNvPr>
          <p:cNvPicPr>
            <a:picLocks noChangeAspect="1"/>
          </p:cNvPicPr>
          <p:nvPr/>
        </p:nvPicPr>
        <p:blipFill rotWithShape="1">
          <a:blip r:embed="rId4" cstate="print"/>
          <a:srcRect t="11406" r="56047" b="30748"/>
          <a:stretch/>
        </p:blipFill>
        <p:spPr>
          <a:xfrm>
            <a:off x="5844068" y="1815239"/>
            <a:ext cx="2600131" cy="4562620"/>
          </a:xfrm>
          <a:prstGeom prst="rect">
            <a:avLst/>
          </a:prstGeom>
        </p:spPr>
      </p:pic>
      <p:pic>
        <p:nvPicPr>
          <p:cNvPr id="7" name="Picture 6">
            <a:extLst>
              <a:ext uri="{FF2B5EF4-FFF2-40B4-BE49-F238E27FC236}">
                <a16:creationId xmlns:a16="http://schemas.microsoft.com/office/drawing/2014/main" xmlns="" id="{C0BA73F6-B963-4F32-8A01-8C839BACB919}"/>
              </a:ext>
            </a:extLst>
          </p:cNvPr>
          <p:cNvPicPr>
            <a:picLocks noChangeAspect="1"/>
          </p:cNvPicPr>
          <p:nvPr/>
        </p:nvPicPr>
        <p:blipFill rotWithShape="1">
          <a:blip r:embed="rId5" cstate="print"/>
          <a:srcRect l="12815"/>
          <a:stretch/>
        </p:blipFill>
        <p:spPr>
          <a:xfrm>
            <a:off x="388287" y="1815687"/>
            <a:ext cx="5303386" cy="4562171"/>
          </a:xfrm>
          <a:prstGeom prst="rect">
            <a:avLst/>
          </a:prstGeom>
        </p:spPr>
      </p:pic>
    </p:spTree>
    <p:extLst>
      <p:ext uri="{BB962C8B-B14F-4D97-AF65-F5344CB8AC3E}">
        <p14:creationId xmlns:p14="http://schemas.microsoft.com/office/powerpoint/2010/main" xmlns="" val="10421138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5D3F0F-7069-726B-3734-0FEFA762B95B}"/>
              </a:ext>
            </a:extLst>
          </p:cNvPr>
          <p:cNvSpPr>
            <a:spLocks noGrp="1"/>
          </p:cNvSpPr>
          <p:nvPr>
            <p:ph type="title"/>
          </p:nvPr>
        </p:nvSpPr>
        <p:spPr/>
        <p:txBody>
          <a:bodyPr/>
          <a:lstStyle/>
          <a:p>
            <a:r>
              <a:rPr lang="en-US" dirty="0"/>
              <a:t>            To whom it may concern:</a:t>
            </a:r>
          </a:p>
        </p:txBody>
      </p:sp>
      <p:sp>
        <p:nvSpPr>
          <p:cNvPr id="3" name="Content Placeholder 2">
            <a:extLst>
              <a:ext uri="{FF2B5EF4-FFF2-40B4-BE49-F238E27FC236}">
                <a16:creationId xmlns:a16="http://schemas.microsoft.com/office/drawing/2014/main" xmlns="" id="{E06C53FD-2304-71E2-190B-1420816723F0}"/>
              </a:ext>
            </a:extLst>
          </p:cNvPr>
          <p:cNvSpPr>
            <a:spLocks noGrp="1"/>
          </p:cNvSpPr>
          <p:nvPr>
            <p:ph idx="1"/>
          </p:nvPr>
        </p:nvSpPr>
        <p:spPr/>
        <p:txBody>
          <a:bodyPr>
            <a:normAutofit fontScale="92500"/>
          </a:bodyPr>
          <a:lstStyle/>
          <a:p>
            <a:r>
              <a:rPr lang="en-US" dirty="0"/>
              <a:t>2 Corinthians 3:2-3 </a:t>
            </a:r>
            <a:r>
              <a:rPr lang="en-US" dirty="0" smtClean="0"/>
              <a:t>“</a:t>
            </a:r>
            <a:r>
              <a:rPr lang="en-US" b="1" i="0" dirty="0" smtClean="0">
                <a:solidFill>
                  <a:srgbClr val="000000"/>
                </a:solidFill>
                <a:effectLst/>
                <a:latin typeface="system-ui"/>
              </a:rPr>
              <a:t>You</a:t>
            </a:r>
            <a:r>
              <a:rPr lang="en-US" b="0" i="0" dirty="0" smtClean="0">
                <a:solidFill>
                  <a:srgbClr val="000000"/>
                </a:solidFill>
                <a:effectLst/>
                <a:latin typeface="system-ui"/>
              </a:rPr>
              <a:t> </a:t>
            </a:r>
            <a:r>
              <a:rPr lang="en-US" b="0" i="0" dirty="0">
                <a:solidFill>
                  <a:srgbClr val="000000"/>
                </a:solidFill>
                <a:effectLst/>
                <a:latin typeface="system-ui"/>
              </a:rPr>
              <a:t>are our epistle written in our hearts, known and read by all men; </a:t>
            </a:r>
            <a:r>
              <a:rPr lang="en-US" b="1" i="0" baseline="30000" dirty="0">
                <a:solidFill>
                  <a:srgbClr val="000000"/>
                </a:solidFill>
                <a:effectLst/>
                <a:latin typeface="system-ui"/>
              </a:rPr>
              <a:t>3 </a:t>
            </a:r>
            <a:r>
              <a:rPr lang="en-US" b="0" i="0" dirty="0">
                <a:solidFill>
                  <a:srgbClr val="000000"/>
                </a:solidFill>
                <a:effectLst/>
                <a:latin typeface="system-ui"/>
              </a:rPr>
              <a:t>clearly </a:t>
            </a:r>
            <a:r>
              <a:rPr lang="en-US" b="1" i="0" dirty="0">
                <a:solidFill>
                  <a:srgbClr val="000000"/>
                </a:solidFill>
                <a:effectLst/>
                <a:latin typeface="system-ui"/>
              </a:rPr>
              <a:t>you</a:t>
            </a:r>
            <a:r>
              <a:rPr lang="en-US" b="0" i="0" dirty="0">
                <a:solidFill>
                  <a:srgbClr val="000000"/>
                </a:solidFill>
                <a:effectLst/>
                <a:latin typeface="system-ui"/>
              </a:rPr>
              <a:t> are an epistle of Christ, ministered by us, written not with ink but by the Spirit of the living God, not on tablets of stone but on tablets of flesh, </a:t>
            </a:r>
            <a:r>
              <a:rPr lang="en-US" b="0" i="1" dirty="0">
                <a:solidFill>
                  <a:srgbClr val="000000"/>
                </a:solidFill>
                <a:effectLst/>
                <a:latin typeface="system-ui"/>
              </a:rPr>
              <a:t>that is,</a:t>
            </a:r>
            <a:r>
              <a:rPr lang="en-US" b="0" i="0" dirty="0">
                <a:solidFill>
                  <a:srgbClr val="000000"/>
                </a:solidFill>
                <a:effectLst/>
                <a:latin typeface="system-ui"/>
              </a:rPr>
              <a:t> of the heart</a:t>
            </a:r>
            <a:r>
              <a:rPr lang="en-US" b="0" i="0" dirty="0" smtClean="0">
                <a:solidFill>
                  <a:srgbClr val="000000"/>
                </a:solidFill>
                <a:effectLst/>
                <a:latin typeface="system-ui"/>
              </a:rPr>
              <a:t>.”</a:t>
            </a:r>
            <a:endParaRPr lang="en-US" b="0" i="0" dirty="0">
              <a:solidFill>
                <a:srgbClr val="000000"/>
              </a:solidFill>
              <a:effectLst/>
              <a:latin typeface="system-ui"/>
            </a:endParaRPr>
          </a:p>
          <a:p>
            <a:r>
              <a:rPr lang="en-US" b="1" dirty="0">
                <a:solidFill>
                  <a:schemeClr val="accent5">
                    <a:lumMod val="50000"/>
                  </a:schemeClr>
                </a:solidFill>
                <a:latin typeface="system-ui"/>
              </a:rPr>
              <a:t>You.  Me. Us.  </a:t>
            </a:r>
            <a:endParaRPr lang="en-US" dirty="0">
              <a:solidFill>
                <a:schemeClr val="accent5">
                  <a:lumMod val="50000"/>
                </a:schemeClr>
              </a:solidFill>
              <a:latin typeface="system-ui"/>
            </a:endParaRPr>
          </a:p>
          <a:p>
            <a:r>
              <a:rPr lang="en-US" b="1" dirty="0">
                <a:solidFill>
                  <a:schemeClr val="accent5">
                    <a:lumMod val="50000"/>
                  </a:schemeClr>
                </a:solidFill>
                <a:latin typeface="system-ui"/>
              </a:rPr>
              <a:t>We</a:t>
            </a:r>
            <a:r>
              <a:rPr lang="en-US" dirty="0">
                <a:solidFill>
                  <a:schemeClr val="accent5">
                    <a:lumMod val="50000"/>
                  </a:schemeClr>
                </a:solidFill>
                <a:latin typeface="system-ui"/>
              </a:rPr>
              <a:t> are the modern world’s </a:t>
            </a:r>
            <a:r>
              <a:rPr lang="en-US" b="1" dirty="0">
                <a:solidFill>
                  <a:schemeClr val="accent5">
                    <a:lumMod val="50000"/>
                  </a:schemeClr>
                </a:solidFill>
                <a:latin typeface="system-ui"/>
              </a:rPr>
              <a:t>‘they’ </a:t>
            </a:r>
            <a:r>
              <a:rPr lang="en-US" dirty="0">
                <a:solidFill>
                  <a:schemeClr val="accent5">
                    <a:lumMod val="50000"/>
                  </a:schemeClr>
                </a:solidFill>
                <a:latin typeface="system-ui"/>
              </a:rPr>
              <a:t>that Luke wrote about.  Will we be those who watched, or will we emulate the paralyzed mans friends who saw a need, knew of a Healer, and </a:t>
            </a:r>
            <a:r>
              <a:rPr lang="en-US" b="1" dirty="0">
                <a:solidFill>
                  <a:schemeClr val="accent5">
                    <a:lumMod val="50000"/>
                  </a:schemeClr>
                </a:solidFill>
                <a:latin typeface="system-ui"/>
              </a:rPr>
              <a:t>went</a:t>
            </a:r>
            <a:r>
              <a:rPr lang="en-US" dirty="0">
                <a:solidFill>
                  <a:schemeClr val="accent5">
                    <a:lumMod val="50000"/>
                  </a:schemeClr>
                </a:solidFill>
                <a:latin typeface="system-ui"/>
              </a:rPr>
              <a:t>?  To repeat, I know what I’ll do for an elk, what will I do for a friend, a brother in Christ or perhaps more importantly, one who does not yet know Him?</a:t>
            </a:r>
            <a:endParaRPr lang="en-US" b="1" dirty="0">
              <a:solidFill>
                <a:schemeClr val="accent5">
                  <a:lumMod val="50000"/>
                </a:schemeClr>
              </a:solidFill>
            </a:endParaRPr>
          </a:p>
        </p:txBody>
      </p:sp>
    </p:spTree>
    <p:extLst>
      <p:ext uri="{BB962C8B-B14F-4D97-AF65-F5344CB8AC3E}">
        <p14:creationId xmlns:p14="http://schemas.microsoft.com/office/powerpoint/2010/main" xmlns="" val="15566602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960DFF-3DE0-C10D-65D2-15A2C9D82233}"/>
              </a:ext>
            </a:extLst>
          </p:cNvPr>
          <p:cNvSpPr>
            <a:spLocks noGrp="1"/>
          </p:cNvSpPr>
          <p:nvPr>
            <p:ph type="title"/>
          </p:nvPr>
        </p:nvSpPr>
        <p:spPr>
          <a:xfrm>
            <a:off x="182880" y="146305"/>
            <a:ext cx="11801856" cy="1015746"/>
          </a:xfrm>
        </p:spPr>
        <p:txBody>
          <a:bodyPr>
            <a:normAutofit/>
          </a:bodyPr>
          <a:lstStyle/>
          <a:p>
            <a:r>
              <a:rPr lang="en-US" sz="3600" b="1" dirty="0" smtClean="0">
                <a:solidFill>
                  <a:schemeClr val="accent5">
                    <a:lumMod val="50000"/>
                  </a:schemeClr>
                </a:solidFill>
              </a:rPr>
              <a:t>    </a:t>
            </a:r>
            <a:r>
              <a:rPr lang="en-US" sz="2400" dirty="0" smtClean="0">
                <a:solidFill>
                  <a:schemeClr val="accent5">
                    <a:lumMod val="50000"/>
                  </a:schemeClr>
                </a:solidFill>
              </a:rPr>
              <a:t>When we meet Jesus, I pray that there are those waiting who will introduce us to Him, telling Him that “When I needed it most, </a:t>
            </a:r>
            <a:r>
              <a:rPr lang="en-US" sz="2400" b="1" dirty="0" smtClean="0">
                <a:solidFill>
                  <a:schemeClr val="accent5">
                    <a:lumMod val="50000"/>
                  </a:schemeClr>
                </a:solidFill>
              </a:rPr>
              <a:t>they went </a:t>
            </a:r>
            <a:r>
              <a:rPr lang="en-US" sz="2400" dirty="0" smtClean="0">
                <a:solidFill>
                  <a:schemeClr val="accent5">
                    <a:lumMod val="50000"/>
                  </a:schemeClr>
                </a:solidFill>
              </a:rPr>
              <a:t>to You for me.”</a:t>
            </a:r>
            <a:endParaRPr lang="en-US" sz="2400" dirty="0">
              <a:solidFill>
                <a:schemeClr val="accent5">
                  <a:lumMod val="50000"/>
                </a:schemeClr>
              </a:solidFill>
            </a:endParaRPr>
          </a:p>
        </p:txBody>
      </p:sp>
      <p:pic>
        <p:nvPicPr>
          <p:cNvPr id="4" name="Content Placeholder 3">
            <a:extLst>
              <a:ext uri="{FF2B5EF4-FFF2-40B4-BE49-F238E27FC236}">
                <a16:creationId xmlns:a16="http://schemas.microsoft.com/office/drawing/2014/main" xmlns="" id="{20782E9E-682D-4617-4331-C772BC26D9C2}"/>
              </a:ext>
            </a:extLst>
          </p:cNvPr>
          <p:cNvPicPr>
            <a:picLocks noGrp="1" noChangeAspect="1"/>
          </p:cNvPicPr>
          <p:nvPr>
            <p:ph idx="1"/>
          </p:nvPr>
        </p:nvPicPr>
        <p:blipFill rotWithShape="1">
          <a:blip r:embed="rId2" cstate="print"/>
          <a:srcRect b="13640"/>
          <a:stretch/>
        </p:blipFill>
        <p:spPr>
          <a:xfrm>
            <a:off x="2428875" y="1162050"/>
            <a:ext cx="7479659" cy="5167562"/>
          </a:xfrm>
          <a:prstGeom prst="rect">
            <a:avLst/>
          </a:prstGeom>
        </p:spPr>
      </p:pic>
    </p:spTree>
    <p:extLst>
      <p:ext uri="{BB962C8B-B14F-4D97-AF65-F5344CB8AC3E}">
        <p14:creationId xmlns:p14="http://schemas.microsoft.com/office/powerpoint/2010/main" xmlns="" val="165384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CCB824-3ABA-9C18-2ABC-E4C2BCCCAE75}"/>
              </a:ext>
            </a:extLst>
          </p:cNvPr>
          <p:cNvSpPr>
            <a:spLocks noGrp="1"/>
          </p:cNvSpPr>
          <p:nvPr>
            <p:ph type="title"/>
          </p:nvPr>
        </p:nvSpPr>
        <p:spPr/>
        <p:txBody>
          <a:bodyPr/>
          <a:lstStyle/>
          <a:p>
            <a:r>
              <a:rPr lang="en-US" dirty="0"/>
              <a:t>  </a:t>
            </a:r>
            <a:r>
              <a:rPr lang="en-US" dirty="0" smtClean="0"/>
              <a:t>Let’s </a:t>
            </a:r>
            <a:r>
              <a:rPr lang="en-US" dirty="0"/>
              <a:t>see who is </a:t>
            </a:r>
            <a:r>
              <a:rPr lang="en-US" b="1" i="1" dirty="0"/>
              <a:t>really</a:t>
            </a:r>
            <a:r>
              <a:rPr lang="en-US" b="1" dirty="0"/>
              <a:t> </a:t>
            </a:r>
            <a:r>
              <a:rPr lang="en-US" dirty="0"/>
              <a:t>important to us:</a:t>
            </a:r>
            <a:endParaRPr lang="en-US" sz="2800" dirty="0"/>
          </a:p>
        </p:txBody>
      </p:sp>
      <p:sp>
        <p:nvSpPr>
          <p:cNvPr id="3" name="Content Placeholder 2">
            <a:extLst>
              <a:ext uri="{FF2B5EF4-FFF2-40B4-BE49-F238E27FC236}">
                <a16:creationId xmlns:a16="http://schemas.microsoft.com/office/drawing/2014/main" xmlns="" id="{EE7053D5-698A-08F0-34F5-9FF737199EF8}"/>
              </a:ext>
            </a:extLst>
          </p:cNvPr>
          <p:cNvSpPr>
            <a:spLocks noGrp="1"/>
          </p:cNvSpPr>
          <p:nvPr>
            <p:ph idx="1"/>
          </p:nvPr>
        </p:nvSpPr>
        <p:spPr>
          <a:xfrm>
            <a:off x="838200" y="1438656"/>
            <a:ext cx="10515600" cy="5023104"/>
          </a:xfrm>
        </p:spPr>
        <p:txBody>
          <a:bodyPr/>
          <a:lstStyle/>
          <a:p>
            <a:r>
              <a:rPr lang="en-US" dirty="0"/>
              <a:t>Let’s try this one:</a:t>
            </a:r>
          </a:p>
          <a:p>
            <a:r>
              <a:rPr lang="en-US" dirty="0"/>
              <a:t>List 2 teachers who aided you through school.</a:t>
            </a:r>
          </a:p>
          <a:p>
            <a:r>
              <a:rPr lang="en-US" dirty="0"/>
              <a:t>Name 3 </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people who have taught you something worthwhile</a:t>
            </a:r>
            <a:endParaRPr lang="en-US" dirty="0"/>
          </a:p>
          <a:p>
            <a:r>
              <a:rPr lang="en-US" dirty="0"/>
              <a:t>Name 4</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friends that have helped you through difficult times</a:t>
            </a:r>
            <a:endParaRPr lang="en-US" dirty="0"/>
          </a:p>
          <a:p>
            <a:r>
              <a:rPr lang="en-US" dirty="0"/>
              <a:t>Name 5 people who </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you look up to for their faith in the Lord</a:t>
            </a:r>
          </a:p>
          <a:p>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r>
              <a:rPr lang="en-US" dirty="0">
                <a:solidFill>
                  <a:prstClr val="black"/>
                </a:solidFill>
                <a:latin typeface="Aptos" panose="02110004020202020204"/>
              </a:rPr>
              <a:t>Much easier, right?  The people who make a difference in our life aren’t the ones with the awards, the credentials, the money.  Simply put, they are the ones who care the most</a:t>
            </a:r>
            <a:r>
              <a:rPr lang="en-US" dirty="0" smtClean="0">
                <a:solidFill>
                  <a:prstClr val="black"/>
                </a:solidFill>
                <a:latin typeface="Aptos" panose="02110004020202020204"/>
              </a:rPr>
              <a:t>.</a:t>
            </a:r>
          </a:p>
          <a:p>
            <a:r>
              <a:rPr lang="en-US" dirty="0" smtClean="0">
                <a:solidFill>
                  <a:prstClr val="black"/>
                </a:solidFill>
                <a:latin typeface="Aptos" panose="02110004020202020204"/>
              </a:rPr>
              <a:t>                    </a:t>
            </a:r>
            <a:r>
              <a:rPr lang="en-US" dirty="0" smtClean="0">
                <a:solidFill>
                  <a:schemeClr val="accent5">
                    <a:lumMod val="50000"/>
                  </a:schemeClr>
                </a:solidFill>
                <a:latin typeface="Aptos" panose="02110004020202020204"/>
              </a:rPr>
              <a:t>A man named John……..</a:t>
            </a:r>
            <a:endParaRPr lang="en-US" dirty="0">
              <a:solidFill>
                <a:schemeClr val="accent5">
                  <a:lumMod val="50000"/>
                </a:schemeClr>
              </a:solidFill>
            </a:endParaRPr>
          </a:p>
        </p:txBody>
      </p:sp>
    </p:spTree>
    <p:extLst>
      <p:ext uri="{BB962C8B-B14F-4D97-AF65-F5344CB8AC3E}">
        <p14:creationId xmlns:p14="http://schemas.microsoft.com/office/powerpoint/2010/main" xmlns="" val="34391999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1D1F3A-FB1C-4D62-DE37-FEE9C2951AB9}"/>
              </a:ext>
            </a:extLst>
          </p:cNvPr>
          <p:cNvSpPr>
            <a:spLocks noGrp="1"/>
          </p:cNvSpPr>
          <p:nvPr>
            <p:ph type="title"/>
          </p:nvPr>
        </p:nvSpPr>
        <p:spPr>
          <a:xfrm>
            <a:off x="838200" y="274321"/>
            <a:ext cx="10515600" cy="658367"/>
          </a:xfrm>
        </p:spPr>
        <p:txBody>
          <a:bodyPr>
            <a:normAutofit fontScale="90000"/>
          </a:bodyPr>
          <a:lstStyle/>
          <a:p>
            <a:r>
              <a:rPr lang="en-US" dirty="0"/>
              <a:t>                            Luke 5:17-26</a:t>
            </a:r>
          </a:p>
        </p:txBody>
      </p:sp>
      <p:sp>
        <p:nvSpPr>
          <p:cNvPr id="3" name="Content Placeholder 2">
            <a:extLst>
              <a:ext uri="{FF2B5EF4-FFF2-40B4-BE49-F238E27FC236}">
                <a16:creationId xmlns:a16="http://schemas.microsoft.com/office/drawing/2014/main" xmlns="" id="{6E3C477F-6C27-C646-E62F-804200D8432B}"/>
              </a:ext>
            </a:extLst>
          </p:cNvPr>
          <p:cNvSpPr>
            <a:spLocks noGrp="1"/>
          </p:cNvSpPr>
          <p:nvPr>
            <p:ph idx="1"/>
          </p:nvPr>
        </p:nvSpPr>
        <p:spPr>
          <a:xfrm>
            <a:off x="838200" y="816864"/>
            <a:ext cx="10515600" cy="5629656"/>
          </a:xfrm>
        </p:spPr>
        <p:txBody>
          <a:bodyPr>
            <a:normAutofit fontScale="70000" lnSpcReduction="20000"/>
          </a:bodyPr>
          <a:lstStyle/>
          <a:p>
            <a:pPr algn="l">
              <a:lnSpc>
                <a:spcPct val="120000"/>
              </a:lnSpc>
            </a:pPr>
            <a:r>
              <a:rPr lang="en-US" sz="2600" b="1" i="0" baseline="30000" dirty="0">
                <a:solidFill>
                  <a:srgbClr val="000000"/>
                </a:solidFill>
                <a:effectLst/>
                <a:latin typeface="system-ui"/>
              </a:rPr>
              <a:t>17 </a:t>
            </a:r>
            <a:r>
              <a:rPr lang="en-US" sz="2600" b="0" i="0" dirty="0">
                <a:solidFill>
                  <a:srgbClr val="000000"/>
                </a:solidFill>
                <a:effectLst/>
                <a:latin typeface="system-ui"/>
              </a:rPr>
              <a:t>Now it happened on a certain day, as He was teaching, that there were Pharisees and teachers of the law sitting by, who had come out of every town of Galilee, Judea, and Jerusalem. And the power of the Lord was </a:t>
            </a:r>
            <a:r>
              <a:rPr lang="en-US" sz="2600" b="0" i="1" dirty="0">
                <a:solidFill>
                  <a:srgbClr val="000000"/>
                </a:solidFill>
                <a:effectLst/>
                <a:latin typeface="system-ui"/>
              </a:rPr>
              <a:t>present</a:t>
            </a:r>
            <a:r>
              <a:rPr lang="en-US" sz="2600" b="0" i="0" dirty="0">
                <a:solidFill>
                  <a:srgbClr val="000000"/>
                </a:solidFill>
                <a:effectLst/>
                <a:latin typeface="system-ui"/>
              </a:rPr>
              <a:t> </a:t>
            </a:r>
            <a:r>
              <a:rPr lang="en-US" sz="2600" b="0" i="0" baseline="30000" dirty="0">
                <a:solidFill>
                  <a:srgbClr val="000000"/>
                </a:solidFill>
                <a:effectLst/>
                <a:latin typeface="system-ui"/>
              </a:rPr>
              <a:t>[</a:t>
            </a:r>
            <a:r>
              <a:rPr lang="en-US" sz="2600" b="0" i="0" baseline="30000" dirty="0">
                <a:solidFill>
                  <a:srgbClr val="4A4A4A"/>
                </a:solidFill>
                <a:effectLst/>
                <a:latin typeface="system-ui"/>
                <a:hlinkClick r:id="rId2" tooltip="See footnote c"/>
              </a:rPr>
              <a:t>c</a:t>
            </a:r>
            <a:r>
              <a:rPr lang="en-US" sz="2600" b="0" i="0" baseline="30000" dirty="0">
                <a:solidFill>
                  <a:srgbClr val="000000"/>
                </a:solidFill>
                <a:effectLst/>
                <a:latin typeface="system-ui"/>
              </a:rPr>
              <a:t>]</a:t>
            </a:r>
            <a:r>
              <a:rPr lang="en-US" sz="2600" b="0" i="0" dirty="0">
                <a:solidFill>
                  <a:srgbClr val="000000"/>
                </a:solidFill>
                <a:effectLst/>
                <a:latin typeface="system-ui"/>
              </a:rPr>
              <a:t>to heal them. </a:t>
            </a:r>
            <a:r>
              <a:rPr lang="en-US" sz="2600" b="1" i="0" baseline="30000" dirty="0">
                <a:solidFill>
                  <a:srgbClr val="000000"/>
                </a:solidFill>
                <a:effectLst/>
                <a:latin typeface="system-ui"/>
              </a:rPr>
              <a:t>18 </a:t>
            </a:r>
            <a:r>
              <a:rPr lang="en-US" sz="2600" b="0" i="0" dirty="0">
                <a:solidFill>
                  <a:srgbClr val="000000"/>
                </a:solidFill>
                <a:effectLst/>
                <a:latin typeface="system-ui"/>
              </a:rPr>
              <a:t>Then behold, men brought on a bed a man who was paralyzed, whom they sought to bring in and lay before Him. </a:t>
            </a:r>
            <a:r>
              <a:rPr lang="en-US" sz="2600" b="1" i="0" baseline="30000" dirty="0">
                <a:solidFill>
                  <a:srgbClr val="000000"/>
                </a:solidFill>
                <a:effectLst/>
                <a:latin typeface="system-ui"/>
              </a:rPr>
              <a:t>19 </a:t>
            </a:r>
            <a:r>
              <a:rPr lang="en-US" sz="2600" b="0" i="0" dirty="0">
                <a:solidFill>
                  <a:srgbClr val="000000"/>
                </a:solidFill>
                <a:effectLst/>
                <a:latin typeface="system-ui"/>
              </a:rPr>
              <a:t>And when they could not find how they might bring him in, because of the crowd, they went up on the housetop and let him down with </a:t>
            </a:r>
            <a:r>
              <a:rPr lang="en-US" sz="2600" b="0" i="1" dirty="0">
                <a:solidFill>
                  <a:srgbClr val="000000"/>
                </a:solidFill>
                <a:effectLst/>
                <a:latin typeface="system-ui"/>
              </a:rPr>
              <a:t>his</a:t>
            </a:r>
            <a:r>
              <a:rPr lang="en-US" sz="2600" b="0" i="0" dirty="0">
                <a:solidFill>
                  <a:srgbClr val="000000"/>
                </a:solidFill>
                <a:effectLst/>
                <a:latin typeface="system-ui"/>
              </a:rPr>
              <a:t> bed through the tiling into the midst before Jesus.</a:t>
            </a:r>
          </a:p>
          <a:p>
            <a:pPr algn="l">
              <a:lnSpc>
                <a:spcPct val="120000"/>
              </a:lnSpc>
            </a:pPr>
            <a:r>
              <a:rPr lang="en-US" sz="2600" b="1" i="0" baseline="30000" dirty="0">
                <a:solidFill>
                  <a:srgbClr val="000000"/>
                </a:solidFill>
                <a:effectLst/>
                <a:latin typeface="system-ui"/>
              </a:rPr>
              <a:t>20 </a:t>
            </a:r>
            <a:r>
              <a:rPr lang="en-US" sz="2600" b="0" i="0" dirty="0">
                <a:solidFill>
                  <a:srgbClr val="000000"/>
                </a:solidFill>
                <a:effectLst/>
                <a:latin typeface="system-ui"/>
              </a:rPr>
              <a:t>When He saw their faith, He said to him, </a:t>
            </a:r>
            <a:r>
              <a:rPr lang="en-US" sz="2600" b="0" i="0" dirty="0">
                <a:solidFill>
                  <a:srgbClr val="FF0000"/>
                </a:solidFill>
                <a:effectLst/>
                <a:latin typeface="system-ui"/>
              </a:rPr>
              <a:t>“Man, your sins are forgiven you.”</a:t>
            </a:r>
          </a:p>
          <a:p>
            <a:pPr algn="l">
              <a:lnSpc>
                <a:spcPct val="120000"/>
              </a:lnSpc>
            </a:pPr>
            <a:r>
              <a:rPr lang="en-US" sz="2600" b="1" i="0" baseline="30000" dirty="0">
                <a:solidFill>
                  <a:srgbClr val="000000"/>
                </a:solidFill>
                <a:effectLst/>
                <a:latin typeface="system-ui"/>
              </a:rPr>
              <a:t>21 </a:t>
            </a:r>
            <a:r>
              <a:rPr lang="en-US" sz="2600" b="0" i="0" dirty="0">
                <a:solidFill>
                  <a:srgbClr val="000000"/>
                </a:solidFill>
                <a:effectLst/>
                <a:latin typeface="system-ui"/>
              </a:rPr>
              <a:t>And the scribes and the Pharisees began to reason, saying, “Who is this who speaks blasphemies? Who can forgive sins but God alone?”</a:t>
            </a:r>
          </a:p>
          <a:p>
            <a:pPr algn="l">
              <a:lnSpc>
                <a:spcPct val="120000"/>
              </a:lnSpc>
            </a:pPr>
            <a:r>
              <a:rPr lang="en-US" sz="2600" b="1" i="0" baseline="30000" dirty="0">
                <a:solidFill>
                  <a:srgbClr val="000000"/>
                </a:solidFill>
                <a:effectLst/>
                <a:latin typeface="system-ui"/>
              </a:rPr>
              <a:t>22 </a:t>
            </a:r>
            <a:r>
              <a:rPr lang="en-US" sz="2600" b="0" i="0" dirty="0">
                <a:solidFill>
                  <a:srgbClr val="000000"/>
                </a:solidFill>
                <a:effectLst/>
                <a:latin typeface="system-ui"/>
              </a:rPr>
              <a:t>But when Jesus perceived their thoughts, He answered and said to them, </a:t>
            </a:r>
            <a:r>
              <a:rPr lang="en-US" sz="2600" b="0" i="0" dirty="0">
                <a:solidFill>
                  <a:srgbClr val="FF0000"/>
                </a:solidFill>
                <a:effectLst/>
                <a:latin typeface="system-ui"/>
              </a:rPr>
              <a:t>“Why are you reasoning in your hearts? </a:t>
            </a:r>
            <a:r>
              <a:rPr lang="en-US" sz="2600" b="1" i="0" baseline="30000" dirty="0">
                <a:solidFill>
                  <a:srgbClr val="FF0000"/>
                </a:solidFill>
                <a:effectLst/>
                <a:latin typeface="system-ui"/>
              </a:rPr>
              <a:t>23 </a:t>
            </a:r>
            <a:r>
              <a:rPr lang="en-US" sz="2600" b="0" i="0" dirty="0">
                <a:solidFill>
                  <a:srgbClr val="FF0000"/>
                </a:solidFill>
                <a:effectLst/>
                <a:latin typeface="system-ui"/>
              </a:rPr>
              <a:t>Which is easier, to say, ‘Your sins are forgiven you,’ or to say, ‘Rise up and walk’? </a:t>
            </a:r>
            <a:r>
              <a:rPr lang="en-US" sz="2600" b="1" i="0" baseline="30000" dirty="0">
                <a:solidFill>
                  <a:srgbClr val="FF0000"/>
                </a:solidFill>
                <a:effectLst/>
                <a:latin typeface="system-ui"/>
              </a:rPr>
              <a:t>24 </a:t>
            </a:r>
            <a:r>
              <a:rPr lang="en-US" sz="2600" b="0" i="0" dirty="0">
                <a:solidFill>
                  <a:srgbClr val="FF0000"/>
                </a:solidFill>
                <a:effectLst/>
                <a:latin typeface="system-ui"/>
              </a:rPr>
              <a:t>But that you may know that the Son of Man has power on earth to forgive sins”</a:t>
            </a:r>
            <a:r>
              <a:rPr lang="en-US" sz="2600" b="0" i="0" dirty="0">
                <a:solidFill>
                  <a:srgbClr val="000000"/>
                </a:solidFill>
                <a:effectLst/>
                <a:latin typeface="system-ui"/>
              </a:rPr>
              <a:t>—He said to the man who was paralyzed, </a:t>
            </a:r>
            <a:r>
              <a:rPr lang="en-US" sz="2600" b="0" i="0" dirty="0">
                <a:solidFill>
                  <a:srgbClr val="FF0000"/>
                </a:solidFill>
                <a:effectLst/>
                <a:latin typeface="system-ui"/>
              </a:rPr>
              <a:t>“I say to you, arise, take up your bed, and go to your house.”</a:t>
            </a:r>
          </a:p>
          <a:p>
            <a:pPr algn="l">
              <a:lnSpc>
                <a:spcPct val="120000"/>
              </a:lnSpc>
            </a:pPr>
            <a:r>
              <a:rPr lang="en-US" sz="2600" b="1" i="0" baseline="30000" dirty="0">
                <a:solidFill>
                  <a:srgbClr val="000000"/>
                </a:solidFill>
                <a:effectLst/>
                <a:latin typeface="system-ui"/>
              </a:rPr>
              <a:t>25 </a:t>
            </a:r>
            <a:r>
              <a:rPr lang="en-US" sz="2600" b="0" i="0" dirty="0">
                <a:solidFill>
                  <a:srgbClr val="000000"/>
                </a:solidFill>
                <a:effectLst/>
                <a:latin typeface="system-ui"/>
              </a:rPr>
              <a:t>Immediately he rose up before them, took up what he had been lying on, and departed to his own house, glorifying God. </a:t>
            </a:r>
            <a:r>
              <a:rPr lang="en-US" sz="2600" b="1" i="0" baseline="30000" dirty="0">
                <a:solidFill>
                  <a:srgbClr val="000000"/>
                </a:solidFill>
                <a:effectLst/>
                <a:latin typeface="system-ui"/>
              </a:rPr>
              <a:t>26 </a:t>
            </a:r>
            <a:r>
              <a:rPr lang="en-US" sz="2600" b="0" i="0" dirty="0">
                <a:solidFill>
                  <a:srgbClr val="000000"/>
                </a:solidFill>
                <a:effectLst/>
                <a:latin typeface="system-ui"/>
              </a:rPr>
              <a:t>And they were all amazed, and they glorified God and were filled with fear, saying, “We have seen strange things today!”</a:t>
            </a:r>
          </a:p>
          <a:p>
            <a:endParaRPr lang="en-US" sz="2400" dirty="0"/>
          </a:p>
        </p:txBody>
      </p:sp>
    </p:spTree>
    <p:extLst>
      <p:ext uri="{BB962C8B-B14F-4D97-AF65-F5344CB8AC3E}">
        <p14:creationId xmlns:p14="http://schemas.microsoft.com/office/powerpoint/2010/main" xmlns="" val="29671108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E43666-08F0-EF04-0251-59E576E4EF86}"/>
              </a:ext>
            </a:extLst>
          </p:cNvPr>
          <p:cNvSpPr>
            <a:spLocks noGrp="1"/>
          </p:cNvSpPr>
          <p:nvPr>
            <p:ph type="title"/>
          </p:nvPr>
        </p:nvSpPr>
        <p:spPr/>
        <p:txBody>
          <a:bodyPr/>
          <a:lstStyle/>
          <a:p>
            <a:r>
              <a:rPr lang="en-US" dirty="0"/>
              <a:t> </a:t>
            </a:r>
            <a:r>
              <a:rPr lang="en-US" dirty="0" smtClean="0"/>
              <a:t>The </a:t>
            </a:r>
            <a:r>
              <a:rPr lang="en-US" dirty="0"/>
              <a:t>‘certain day’ that we meet His Power</a:t>
            </a:r>
          </a:p>
        </p:txBody>
      </p:sp>
      <p:sp>
        <p:nvSpPr>
          <p:cNvPr id="3" name="Content Placeholder 2">
            <a:extLst>
              <a:ext uri="{FF2B5EF4-FFF2-40B4-BE49-F238E27FC236}">
                <a16:creationId xmlns:a16="http://schemas.microsoft.com/office/drawing/2014/main" xmlns="" id="{363D398F-991B-8468-334B-25CA0E8371C1}"/>
              </a:ext>
            </a:extLst>
          </p:cNvPr>
          <p:cNvSpPr>
            <a:spLocks noGrp="1"/>
          </p:cNvSpPr>
          <p:nvPr>
            <p:ph idx="1"/>
          </p:nvPr>
        </p:nvSpPr>
        <p:spPr>
          <a:xfrm>
            <a:off x="838200" y="1825624"/>
            <a:ext cx="10515600" cy="4789779"/>
          </a:xfrm>
        </p:spPr>
        <p:txBody>
          <a:bodyPr/>
          <a:lstStyle/>
          <a:p>
            <a:r>
              <a:rPr kumimoji="0" lang="en-US" sz="2400" b="1" i="0" u="none" strike="noStrike" kern="1200" cap="none" spc="0" normalizeH="0" baseline="30000" noProof="0" dirty="0">
                <a:ln>
                  <a:noFill/>
                </a:ln>
                <a:solidFill>
                  <a:srgbClr val="000000"/>
                </a:solidFill>
                <a:effectLst/>
                <a:uLnTx/>
                <a:uFillTx/>
                <a:latin typeface="system-ui"/>
                <a:ea typeface="+mn-ea"/>
                <a:cs typeface="+mn-cs"/>
              </a:rPr>
              <a:t>17 </a:t>
            </a:r>
            <a:r>
              <a:rPr kumimoji="0" lang="en-US" sz="2400" b="0" i="0" u="none" strike="noStrike" kern="1200" cap="none" spc="0" normalizeH="0" baseline="0" noProof="0" dirty="0">
                <a:ln>
                  <a:noFill/>
                </a:ln>
                <a:solidFill>
                  <a:srgbClr val="000000"/>
                </a:solidFill>
                <a:effectLst/>
                <a:uLnTx/>
                <a:uFillTx/>
                <a:latin typeface="system-ui"/>
                <a:ea typeface="+mn-ea"/>
                <a:cs typeface="+mn-cs"/>
              </a:rPr>
              <a:t>Now it happened on a </a:t>
            </a:r>
            <a:r>
              <a:rPr kumimoji="0" lang="en-US" sz="2400" b="1" i="0" u="none" strike="noStrike" kern="1200" cap="none" spc="0" normalizeH="0" baseline="0" noProof="0" dirty="0">
                <a:ln>
                  <a:noFill/>
                </a:ln>
                <a:solidFill>
                  <a:srgbClr val="000000"/>
                </a:solidFill>
                <a:effectLst/>
                <a:uLnTx/>
                <a:uFillTx/>
                <a:latin typeface="system-ui"/>
                <a:ea typeface="+mn-ea"/>
                <a:cs typeface="+mn-cs"/>
              </a:rPr>
              <a:t>certain</a:t>
            </a:r>
            <a:r>
              <a:rPr kumimoji="0" lang="en-US" sz="2400" b="0" i="0" u="none" strike="noStrike" kern="1200" cap="none" spc="0" normalizeH="0" baseline="0" noProof="0" dirty="0">
                <a:ln>
                  <a:noFill/>
                </a:ln>
                <a:solidFill>
                  <a:srgbClr val="000000"/>
                </a:solidFill>
                <a:effectLst/>
                <a:uLnTx/>
                <a:uFillTx/>
                <a:latin typeface="system-ui"/>
                <a:ea typeface="+mn-ea"/>
                <a:cs typeface="+mn-cs"/>
              </a:rPr>
              <a:t> day, </a:t>
            </a:r>
            <a:endParaRPr lang="en-US" sz="2400" dirty="0">
              <a:solidFill>
                <a:srgbClr val="000000"/>
              </a:solidFill>
              <a:latin typeface="system-ui"/>
            </a:endParaRPr>
          </a:p>
          <a:p>
            <a:pPr marL="0" indent="0">
              <a:buNone/>
            </a:pPr>
            <a:r>
              <a:rPr kumimoji="0" lang="en-US" sz="2400" b="0" i="0" u="none" strike="noStrike" kern="1200" cap="none" spc="0" normalizeH="0" baseline="0" noProof="0" dirty="0">
                <a:ln>
                  <a:noFill/>
                </a:ln>
                <a:solidFill>
                  <a:srgbClr val="000000"/>
                </a:solidFill>
                <a:effectLst/>
                <a:uLnTx/>
                <a:uFillTx/>
                <a:latin typeface="system-ui"/>
                <a:ea typeface="+mn-ea"/>
                <a:cs typeface="+mn-cs"/>
              </a:rPr>
              <a:t>    as He was teaching, that there were Pharisees and teachers of the law sitting by,    who had come out of every town of Galilee, Judea, and Jerusalem. And the power of the Lord was </a:t>
            </a:r>
            <a:r>
              <a:rPr kumimoji="0" lang="en-US" sz="2400" b="0" i="1" u="none" strike="noStrike" kern="1200" cap="none" spc="0" normalizeH="0" baseline="0" noProof="0" dirty="0">
                <a:ln>
                  <a:noFill/>
                </a:ln>
                <a:solidFill>
                  <a:srgbClr val="000000"/>
                </a:solidFill>
                <a:effectLst/>
                <a:uLnTx/>
                <a:uFillTx/>
                <a:latin typeface="system-ui"/>
                <a:ea typeface="+mn-ea"/>
                <a:cs typeface="+mn-cs"/>
              </a:rPr>
              <a:t>present</a:t>
            </a:r>
            <a:r>
              <a:rPr kumimoji="0" lang="en-US" sz="2400" b="0" i="0" u="none" strike="noStrike" kern="1200" cap="none" spc="0" normalizeH="0" baseline="0" noProof="0" dirty="0">
                <a:ln>
                  <a:noFill/>
                </a:ln>
                <a:solidFill>
                  <a:srgbClr val="000000"/>
                </a:solidFill>
                <a:effectLst/>
                <a:uLnTx/>
                <a:uFillTx/>
                <a:latin typeface="system-ui"/>
                <a:ea typeface="+mn-ea"/>
                <a:cs typeface="+mn-cs"/>
              </a:rPr>
              <a:t> </a:t>
            </a:r>
            <a:r>
              <a:rPr kumimoji="0" lang="en-US" sz="2400" b="0" i="0" u="none" strike="noStrike" kern="1200" cap="none" spc="0" normalizeH="0" baseline="30000" noProof="0" dirty="0">
                <a:ln>
                  <a:noFill/>
                </a:ln>
                <a:solidFill>
                  <a:srgbClr val="000000"/>
                </a:solidFill>
                <a:effectLst/>
                <a:uLnTx/>
                <a:uFillTx/>
                <a:latin typeface="system-ui"/>
                <a:ea typeface="+mn-ea"/>
                <a:cs typeface="+mn-cs"/>
              </a:rPr>
              <a:t>[</a:t>
            </a:r>
            <a:r>
              <a:rPr kumimoji="0" lang="en-US" sz="2400" b="0" i="0" u="none" strike="noStrike" kern="1200" cap="none" spc="0" normalizeH="0" baseline="30000" noProof="0" dirty="0">
                <a:ln>
                  <a:noFill/>
                </a:ln>
                <a:solidFill>
                  <a:srgbClr val="4A4A4A"/>
                </a:solidFill>
                <a:effectLst/>
                <a:uLnTx/>
                <a:uFillTx/>
                <a:latin typeface="system-ui"/>
                <a:ea typeface="+mn-ea"/>
                <a:cs typeface="+mn-cs"/>
                <a:hlinkClick r:id="rId2" tooltip="See footnote c"/>
              </a:rPr>
              <a:t>c</a:t>
            </a:r>
            <a:r>
              <a:rPr kumimoji="0" lang="en-US" sz="2400" b="0" i="0" u="none" strike="noStrike" kern="1200" cap="none" spc="0" normalizeH="0" baseline="30000" noProof="0" dirty="0">
                <a:ln>
                  <a:noFill/>
                </a:ln>
                <a:solidFill>
                  <a:srgbClr val="000000"/>
                </a:solidFill>
                <a:effectLst/>
                <a:uLnTx/>
                <a:uFillTx/>
                <a:latin typeface="system-ui"/>
                <a:ea typeface="+mn-ea"/>
                <a:cs typeface="+mn-cs"/>
              </a:rPr>
              <a:t>]</a:t>
            </a:r>
            <a:r>
              <a:rPr kumimoji="0" lang="en-US" sz="2400" b="0" i="0" u="none" strike="noStrike" kern="1200" cap="none" spc="0" normalizeH="0" baseline="0" noProof="0" dirty="0">
                <a:ln>
                  <a:noFill/>
                </a:ln>
                <a:solidFill>
                  <a:srgbClr val="000000"/>
                </a:solidFill>
                <a:effectLst/>
                <a:uLnTx/>
                <a:uFillTx/>
                <a:latin typeface="system-ui"/>
                <a:ea typeface="+mn-ea"/>
                <a:cs typeface="+mn-cs"/>
              </a:rPr>
              <a:t>to heal them.     </a:t>
            </a:r>
            <a:endParaRPr lang="en-US" dirty="0"/>
          </a:p>
        </p:txBody>
      </p:sp>
      <p:pic>
        <p:nvPicPr>
          <p:cNvPr id="5" name="Picture 4">
            <a:extLst>
              <a:ext uri="{FF2B5EF4-FFF2-40B4-BE49-F238E27FC236}">
                <a16:creationId xmlns:a16="http://schemas.microsoft.com/office/drawing/2014/main" xmlns="" id="{3A238971-567A-58A9-BD12-6A9938138EE6}"/>
              </a:ext>
            </a:extLst>
          </p:cNvPr>
          <p:cNvPicPr>
            <a:picLocks noChangeAspect="1"/>
          </p:cNvPicPr>
          <p:nvPr/>
        </p:nvPicPr>
        <p:blipFill rotWithShape="1">
          <a:blip r:embed="rId3" cstate="print"/>
          <a:srcRect l="2308" t="22993" r="8396" b="46395"/>
          <a:stretch/>
        </p:blipFill>
        <p:spPr>
          <a:xfrm>
            <a:off x="519612" y="3593592"/>
            <a:ext cx="11274994" cy="2899284"/>
          </a:xfrm>
          <a:prstGeom prst="rect">
            <a:avLst/>
          </a:prstGeom>
        </p:spPr>
      </p:pic>
    </p:spTree>
    <p:extLst>
      <p:ext uri="{BB962C8B-B14F-4D97-AF65-F5344CB8AC3E}">
        <p14:creationId xmlns:p14="http://schemas.microsoft.com/office/powerpoint/2010/main" xmlns="" val="34767842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3492F0-EB7A-8CC2-4A56-1891E3D7D52F}"/>
              </a:ext>
            </a:extLst>
          </p:cNvPr>
          <p:cNvSpPr>
            <a:spLocks noGrp="1"/>
          </p:cNvSpPr>
          <p:nvPr>
            <p:ph type="title"/>
          </p:nvPr>
        </p:nvSpPr>
        <p:spPr/>
        <p:txBody>
          <a:bodyPr>
            <a:normAutofit/>
          </a:bodyPr>
          <a:lstStyle/>
          <a:p>
            <a:r>
              <a:rPr lang="en-US" sz="3600" dirty="0" smtClean="0">
                <a:solidFill>
                  <a:schemeClr val="accent5">
                    <a:lumMod val="50000"/>
                  </a:schemeClr>
                </a:solidFill>
              </a:rPr>
              <a:t>                    The </a:t>
            </a:r>
            <a:r>
              <a:rPr lang="en-US" sz="3600" dirty="0">
                <a:solidFill>
                  <a:schemeClr val="accent5">
                    <a:lumMod val="50000"/>
                  </a:schemeClr>
                </a:solidFill>
              </a:rPr>
              <a:t>power of they……</a:t>
            </a:r>
          </a:p>
        </p:txBody>
      </p:sp>
      <p:sp>
        <p:nvSpPr>
          <p:cNvPr id="3" name="Content Placeholder 2">
            <a:extLst>
              <a:ext uri="{FF2B5EF4-FFF2-40B4-BE49-F238E27FC236}">
                <a16:creationId xmlns:a16="http://schemas.microsoft.com/office/drawing/2014/main" xmlns="" id="{1C66F7EF-0851-0A0A-1FCD-5C3ED3D3A56B}"/>
              </a:ext>
            </a:extLst>
          </p:cNvPr>
          <p:cNvSpPr>
            <a:spLocks noGrp="1"/>
          </p:cNvSpPr>
          <p:nvPr>
            <p:ph idx="1"/>
          </p:nvPr>
        </p:nvSpPr>
        <p:spPr/>
        <p:txBody>
          <a:bodyPr>
            <a:normAutofit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4000" b="1" i="0" u="none" strike="noStrike" kern="1200" cap="none" spc="0" normalizeH="0" baseline="30000" noProof="0" dirty="0">
                <a:ln>
                  <a:noFill/>
                </a:ln>
                <a:solidFill>
                  <a:srgbClr val="000000"/>
                </a:solidFill>
                <a:effectLst/>
                <a:uLnTx/>
                <a:uFillTx/>
                <a:latin typeface="system-ui"/>
                <a:ea typeface="+mn-ea"/>
                <a:cs typeface="+mn-cs"/>
              </a:rPr>
              <a:t>18 </a:t>
            </a:r>
            <a:r>
              <a:rPr kumimoji="0" lang="en-US" sz="4000" b="0" i="0" u="none" strike="noStrike" kern="1200" cap="none" spc="0" normalizeH="0" baseline="0" noProof="0" dirty="0">
                <a:ln>
                  <a:noFill/>
                </a:ln>
                <a:solidFill>
                  <a:srgbClr val="000000"/>
                </a:solidFill>
                <a:effectLst/>
                <a:uLnTx/>
                <a:uFillTx/>
                <a:latin typeface="system-ui"/>
                <a:ea typeface="+mn-ea"/>
                <a:cs typeface="+mn-cs"/>
              </a:rPr>
              <a:t>Then behold, </a:t>
            </a:r>
            <a:r>
              <a:rPr kumimoji="0" lang="en-US" sz="4000" b="1" i="0" u="none" strike="noStrike" kern="1200" cap="none" spc="0" normalizeH="0" baseline="0" noProof="0" dirty="0">
                <a:ln>
                  <a:noFill/>
                </a:ln>
                <a:solidFill>
                  <a:srgbClr val="000000"/>
                </a:solidFill>
                <a:effectLst/>
                <a:uLnTx/>
                <a:uFillTx/>
                <a:latin typeface="system-ui"/>
                <a:ea typeface="+mn-ea"/>
                <a:cs typeface="+mn-cs"/>
              </a:rPr>
              <a:t>men</a:t>
            </a:r>
            <a:r>
              <a:rPr kumimoji="0" lang="en-US" sz="4000" b="0" i="0" u="none" strike="noStrike" kern="1200" cap="none" spc="0" normalizeH="0" baseline="0" noProof="0" dirty="0">
                <a:ln>
                  <a:noFill/>
                </a:ln>
                <a:solidFill>
                  <a:srgbClr val="000000"/>
                </a:solidFill>
                <a:effectLst/>
                <a:uLnTx/>
                <a:uFillTx/>
                <a:latin typeface="system-ui"/>
                <a:ea typeface="+mn-ea"/>
                <a:cs typeface="+mn-cs"/>
              </a:rPr>
              <a:t> brought on a bed a man who was paralyzed, whom </a:t>
            </a:r>
            <a:r>
              <a:rPr kumimoji="0" lang="en-US" sz="4000" b="1" i="0" u="none" strike="noStrike" kern="1200" cap="none" spc="0" normalizeH="0" baseline="0" noProof="0" dirty="0">
                <a:ln>
                  <a:noFill/>
                </a:ln>
                <a:solidFill>
                  <a:srgbClr val="000000"/>
                </a:solidFill>
                <a:effectLst/>
                <a:uLnTx/>
                <a:uFillTx/>
                <a:latin typeface="system-ui"/>
                <a:ea typeface="+mn-ea"/>
                <a:cs typeface="+mn-cs"/>
              </a:rPr>
              <a:t>they </a:t>
            </a:r>
            <a:r>
              <a:rPr kumimoji="0" lang="en-US" sz="4000" b="0" i="0" u="none" strike="noStrike" kern="1200" cap="none" spc="0" normalizeH="0" baseline="0" noProof="0" dirty="0">
                <a:ln>
                  <a:noFill/>
                </a:ln>
                <a:solidFill>
                  <a:srgbClr val="000000"/>
                </a:solidFill>
                <a:effectLst/>
                <a:uLnTx/>
                <a:uFillTx/>
                <a:latin typeface="system-ui"/>
                <a:ea typeface="+mn-ea"/>
                <a:cs typeface="+mn-cs"/>
              </a:rPr>
              <a:t>sought to bring in and lay before Him. </a:t>
            </a:r>
            <a:r>
              <a:rPr kumimoji="0" lang="en-US" sz="4000" b="1" i="0" u="none" strike="noStrike" kern="1200" cap="none" spc="0" normalizeH="0" baseline="30000" noProof="0" dirty="0">
                <a:ln>
                  <a:noFill/>
                </a:ln>
                <a:solidFill>
                  <a:srgbClr val="000000"/>
                </a:solidFill>
                <a:effectLst/>
                <a:uLnTx/>
                <a:uFillTx/>
                <a:latin typeface="system-ui"/>
                <a:ea typeface="+mn-ea"/>
                <a:cs typeface="+mn-cs"/>
              </a:rPr>
              <a:t>19 </a:t>
            </a:r>
            <a:r>
              <a:rPr kumimoji="0" lang="en-US" sz="4000" b="0" i="0" u="none" strike="noStrike" kern="1200" cap="none" spc="0" normalizeH="0" baseline="0" noProof="0" dirty="0">
                <a:ln>
                  <a:noFill/>
                </a:ln>
                <a:solidFill>
                  <a:srgbClr val="000000"/>
                </a:solidFill>
                <a:effectLst/>
                <a:uLnTx/>
                <a:uFillTx/>
                <a:latin typeface="system-ui"/>
                <a:ea typeface="+mn-ea"/>
                <a:cs typeface="+mn-cs"/>
              </a:rPr>
              <a:t>And when </a:t>
            </a:r>
            <a:r>
              <a:rPr kumimoji="0" lang="en-US" sz="4000" b="1" i="0" u="none" strike="noStrike" kern="1200" cap="none" spc="0" normalizeH="0" baseline="0" noProof="0" dirty="0">
                <a:ln>
                  <a:noFill/>
                </a:ln>
                <a:solidFill>
                  <a:srgbClr val="000000"/>
                </a:solidFill>
                <a:effectLst/>
                <a:uLnTx/>
                <a:uFillTx/>
                <a:latin typeface="system-ui"/>
                <a:ea typeface="+mn-ea"/>
                <a:cs typeface="+mn-cs"/>
              </a:rPr>
              <a:t>they</a:t>
            </a:r>
            <a:r>
              <a:rPr kumimoji="0" lang="en-US" sz="4000" b="0" i="0" u="none" strike="noStrike" kern="1200" cap="none" spc="0" normalizeH="0" baseline="0" noProof="0" dirty="0">
                <a:ln>
                  <a:noFill/>
                </a:ln>
                <a:solidFill>
                  <a:srgbClr val="000000"/>
                </a:solidFill>
                <a:effectLst/>
                <a:uLnTx/>
                <a:uFillTx/>
                <a:latin typeface="system-ui"/>
                <a:ea typeface="+mn-ea"/>
                <a:cs typeface="+mn-cs"/>
              </a:rPr>
              <a:t> could not find how they might bring him in, because of the crowd, </a:t>
            </a:r>
            <a:r>
              <a:rPr kumimoji="0" lang="en-US" sz="4000" b="1" i="0" u="none" strike="noStrike" kern="1200" cap="none" spc="0" normalizeH="0" baseline="0" noProof="0" dirty="0">
                <a:ln>
                  <a:noFill/>
                </a:ln>
                <a:solidFill>
                  <a:srgbClr val="000000"/>
                </a:solidFill>
                <a:effectLst/>
                <a:uLnTx/>
                <a:uFillTx/>
                <a:latin typeface="system-ui"/>
                <a:ea typeface="+mn-ea"/>
                <a:cs typeface="+mn-cs"/>
              </a:rPr>
              <a:t>they went </a:t>
            </a:r>
            <a:r>
              <a:rPr kumimoji="0" lang="en-US" sz="4000" b="0" i="0" u="none" strike="noStrike" kern="1200" cap="none" spc="0" normalizeH="0" baseline="0" noProof="0" dirty="0">
                <a:ln>
                  <a:noFill/>
                </a:ln>
                <a:solidFill>
                  <a:srgbClr val="000000"/>
                </a:solidFill>
                <a:effectLst/>
                <a:uLnTx/>
                <a:uFillTx/>
                <a:latin typeface="system-ui"/>
                <a:ea typeface="+mn-ea"/>
                <a:cs typeface="+mn-cs"/>
              </a:rPr>
              <a:t>up on the housetop and let him down with </a:t>
            </a:r>
            <a:r>
              <a:rPr kumimoji="0" lang="en-US" sz="4000" b="0" i="1" u="none" strike="noStrike" kern="1200" cap="none" spc="0" normalizeH="0" baseline="0" noProof="0" dirty="0">
                <a:ln>
                  <a:noFill/>
                </a:ln>
                <a:solidFill>
                  <a:srgbClr val="000000"/>
                </a:solidFill>
                <a:effectLst/>
                <a:uLnTx/>
                <a:uFillTx/>
                <a:latin typeface="system-ui"/>
                <a:ea typeface="+mn-ea"/>
                <a:cs typeface="+mn-cs"/>
              </a:rPr>
              <a:t>his</a:t>
            </a:r>
            <a:r>
              <a:rPr kumimoji="0" lang="en-US" sz="4000" b="0" i="0" u="none" strike="noStrike" kern="1200" cap="none" spc="0" normalizeH="0" baseline="0" noProof="0" dirty="0">
                <a:ln>
                  <a:noFill/>
                </a:ln>
                <a:solidFill>
                  <a:srgbClr val="000000"/>
                </a:solidFill>
                <a:effectLst/>
                <a:uLnTx/>
                <a:uFillTx/>
                <a:latin typeface="system-ui"/>
                <a:ea typeface="+mn-ea"/>
                <a:cs typeface="+mn-cs"/>
              </a:rPr>
              <a:t> bed through the tiling into the midst before Jesus.</a:t>
            </a:r>
          </a:p>
          <a:p>
            <a:endParaRPr lang="en-US" dirty="0"/>
          </a:p>
        </p:txBody>
      </p:sp>
    </p:spTree>
    <p:extLst>
      <p:ext uri="{BB962C8B-B14F-4D97-AF65-F5344CB8AC3E}">
        <p14:creationId xmlns:p14="http://schemas.microsoft.com/office/powerpoint/2010/main" xmlns="" val="9955795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982D9D-85E1-744A-7A86-A23D9FEFC90C}"/>
              </a:ext>
            </a:extLst>
          </p:cNvPr>
          <p:cNvSpPr>
            <a:spLocks noGrp="1"/>
          </p:cNvSpPr>
          <p:nvPr>
            <p:ph type="title"/>
          </p:nvPr>
        </p:nvSpPr>
        <p:spPr/>
        <p:txBody>
          <a:bodyPr/>
          <a:lstStyle/>
          <a:p>
            <a:r>
              <a:rPr lang="en-US" dirty="0"/>
              <a:t>                   </a:t>
            </a:r>
            <a:r>
              <a:rPr lang="en-US" dirty="0" smtClean="0"/>
              <a:t> </a:t>
            </a:r>
            <a:r>
              <a:rPr lang="en-US" dirty="0"/>
              <a:t>1 John 3:16-18</a:t>
            </a:r>
          </a:p>
        </p:txBody>
      </p:sp>
      <p:sp>
        <p:nvSpPr>
          <p:cNvPr id="3" name="Content Placeholder 2">
            <a:extLst>
              <a:ext uri="{FF2B5EF4-FFF2-40B4-BE49-F238E27FC236}">
                <a16:creationId xmlns:a16="http://schemas.microsoft.com/office/drawing/2014/main" xmlns="" id="{5B0EF147-D0AA-4303-8691-F9BE2766EE85}"/>
              </a:ext>
            </a:extLst>
          </p:cNvPr>
          <p:cNvSpPr>
            <a:spLocks noGrp="1"/>
          </p:cNvSpPr>
          <p:nvPr>
            <p:ph idx="1"/>
          </p:nvPr>
        </p:nvSpPr>
        <p:spPr/>
        <p:txBody>
          <a:bodyPr/>
          <a:lstStyle/>
          <a:p>
            <a:pPr algn="l"/>
            <a:r>
              <a:rPr lang="en-US" b="1" i="0" baseline="30000" dirty="0">
                <a:solidFill>
                  <a:srgbClr val="000000"/>
                </a:solidFill>
                <a:effectLst/>
                <a:latin typeface="system-ui"/>
              </a:rPr>
              <a:t>16 </a:t>
            </a:r>
            <a:r>
              <a:rPr lang="en-US" b="0" i="0" dirty="0">
                <a:solidFill>
                  <a:srgbClr val="000000"/>
                </a:solidFill>
                <a:effectLst/>
                <a:latin typeface="system-ui"/>
              </a:rPr>
              <a:t>By this we know love, because He laid down His life for us. And </a:t>
            </a:r>
            <a:r>
              <a:rPr lang="en-US" b="1" i="0" dirty="0">
                <a:solidFill>
                  <a:srgbClr val="000000"/>
                </a:solidFill>
                <a:effectLst/>
                <a:latin typeface="system-ui"/>
              </a:rPr>
              <a:t>we also ought to lay down </a:t>
            </a:r>
            <a:r>
              <a:rPr lang="en-US" b="1" i="1" dirty="0">
                <a:solidFill>
                  <a:srgbClr val="000000"/>
                </a:solidFill>
                <a:effectLst/>
                <a:latin typeface="system-ui"/>
              </a:rPr>
              <a:t>our</a:t>
            </a:r>
            <a:r>
              <a:rPr lang="en-US" b="1" i="0" dirty="0">
                <a:solidFill>
                  <a:srgbClr val="000000"/>
                </a:solidFill>
                <a:effectLst/>
                <a:latin typeface="system-ui"/>
              </a:rPr>
              <a:t> lives for the brethren.</a:t>
            </a:r>
            <a:r>
              <a:rPr lang="en-US" b="0" i="0" dirty="0">
                <a:solidFill>
                  <a:srgbClr val="000000"/>
                </a:solidFill>
                <a:effectLst/>
                <a:latin typeface="system-ui"/>
              </a:rPr>
              <a:t> </a:t>
            </a:r>
            <a:r>
              <a:rPr lang="en-US" b="1" i="0" baseline="30000" dirty="0">
                <a:solidFill>
                  <a:srgbClr val="000000"/>
                </a:solidFill>
                <a:effectLst/>
                <a:latin typeface="system-ui"/>
              </a:rPr>
              <a:t>17 </a:t>
            </a:r>
            <a:r>
              <a:rPr lang="en-US" b="0" i="0" dirty="0">
                <a:solidFill>
                  <a:srgbClr val="000000"/>
                </a:solidFill>
                <a:effectLst/>
                <a:latin typeface="system-ui"/>
              </a:rPr>
              <a:t>But whoever has this world’s goods, and sees his brother in need, and shuts up his heart from him, how does the love of God abide in him?</a:t>
            </a:r>
          </a:p>
          <a:p>
            <a:pPr algn="l"/>
            <a:r>
              <a:rPr lang="en-US" b="1" i="0" baseline="30000" dirty="0">
                <a:solidFill>
                  <a:srgbClr val="000000"/>
                </a:solidFill>
                <a:effectLst/>
                <a:latin typeface="system-ui"/>
              </a:rPr>
              <a:t>18 </a:t>
            </a:r>
            <a:r>
              <a:rPr lang="en-US" b="0" i="0" dirty="0">
                <a:solidFill>
                  <a:srgbClr val="000000"/>
                </a:solidFill>
                <a:effectLst/>
                <a:latin typeface="system-ui"/>
              </a:rPr>
              <a:t>My little children, </a:t>
            </a:r>
            <a:r>
              <a:rPr lang="en-US" b="1" i="0" dirty="0">
                <a:solidFill>
                  <a:srgbClr val="000000"/>
                </a:solidFill>
                <a:effectLst/>
                <a:latin typeface="system-ui"/>
              </a:rPr>
              <a:t>let us not love in word or in tongue, but in deed and in truth</a:t>
            </a:r>
            <a:r>
              <a:rPr lang="en-US" b="1" i="0" dirty="0" smtClean="0">
                <a:solidFill>
                  <a:srgbClr val="000000"/>
                </a:solidFill>
                <a:effectLst/>
                <a:latin typeface="system-ui"/>
              </a:rPr>
              <a:t>.</a:t>
            </a:r>
          </a:p>
          <a:p>
            <a:pPr algn="l"/>
            <a:r>
              <a:rPr lang="en-US" dirty="0" smtClean="0">
                <a:solidFill>
                  <a:srgbClr val="000000"/>
                </a:solidFill>
                <a:latin typeface="system-ui"/>
              </a:rPr>
              <a:t>We _____________ doesn’t mean we ___________, allow me to self examine:</a:t>
            </a:r>
            <a:endParaRPr lang="en-US" i="0" dirty="0">
              <a:solidFill>
                <a:srgbClr val="000000"/>
              </a:solidFill>
              <a:effectLst/>
              <a:latin typeface="system-ui"/>
            </a:endParaRPr>
          </a:p>
          <a:p>
            <a:endParaRPr lang="en-US" dirty="0"/>
          </a:p>
        </p:txBody>
      </p:sp>
    </p:spTree>
    <p:extLst>
      <p:ext uri="{BB962C8B-B14F-4D97-AF65-F5344CB8AC3E}">
        <p14:creationId xmlns:p14="http://schemas.microsoft.com/office/powerpoint/2010/main" xmlns="" val="14127566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6ED256-7E26-FBA5-16B9-351D5B914CCE}"/>
              </a:ext>
            </a:extLst>
          </p:cNvPr>
          <p:cNvSpPr>
            <a:spLocks noGrp="1"/>
          </p:cNvSpPr>
          <p:nvPr>
            <p:ph type="title"/>
          </p:nvPr>
        </p:nvSpPr>
        <p:spPr/>
        <p:txBody>
          <a:bodyPr/>
          <a:lstStyle/>
          <a:p>
            <a:r>
              <a:rPr lang="en-US" dirty="0"/>
              <a:t>                    </a:t>
            </a:r>
            <a:r>
              <a:rPr lang="en-US" dirty="0" smtClean="0"/>
              <a:t> </a:t>
            </a:r>
            <a:r>
              <a:rPr lang="en-US" sz="5400" dirty="0"/>
              <a:t>E.H.E.H.S.  </a:t>
            </a:r>
            <a:r>
              <a:rPr lang="en-US" sz="2800" dirty="0"/>
              <a:t>(Gee, thanks Dallas)</a:t>
            </a:r>
          </a:p>
        </p:txBody>
      </p:sp>
      <p:pic>
        <p:nvPicPr>
          <p:cNvPr id="4" name="Content Placeholder 3">
            <a:extLst>
              <a:ext uri="{FF2B5EF4-FFF2-40B4-BE49-F238E27FC236}">
                <a16:creationId xmlns:a16="http://schemas.microsoft.com/office/drawing/2014/main" xmlns="" id="{8F391988-CE78-24F2-EF6B-D96C4B873808}"/>
              </a:ext>
            </a:extLst>
          </p:cNvPr>
          <p:cNvPicPr>
            <a:picLocks noGrp="1" noChangeAspect="1"/>
          </p:cNvPicPr>
          <p:nvPr>
            <p:ph idx="1"/>
          </p:nvPr>
        </p:nvPicPr>
        <p:blipFill rotWithShape="1">
          <a:blip r:embed="rId2" cstate="print"/>
          <a:srcRect l="7812" t="33739"/>
          <a:stretch/>
        </p:blipFill>
        <p:spPr>
          <a:xfrm>
            <a:off x="4627" y="1986500"/>
            <a:ext cx="5987803" cy="3214585"/>
          </a:xfrm>
          <a:prstGeom prst="rect">
            <a:avLst/>
          </a:prstGeom>
        </p:spPr>
      </p:pic>
      <p:pic>
        <p:nvPicPr>
          <p:cNvPr id="5" name="Picture 4">
            <a:extLst>
              <a:ext uri="{FF2B5EF4-FFF2-40B4-BE49-F238E27FC236}">
                <a16:creationId xmlns:a16="http://schemas.microsoft.com/office/drawing/2014/main" xmlns="" id="{6844E54A-8E11-C4D1-D02E-D4C3CB985EE4}"/>
              </a:ext>
            </a:extLst>
          </p:cNvPr>
          <p:cNvPicPr>
            <a:picLocks noChangeAspect="1"/>
          </p:cNvPicPr>
          <p:nvPr/>
        </p:nvPicPr>
        <p:blipFill rotWithShape="1">
          <a:blip r:embed="rId3" cstate="print"/>
          <a:srcRect l="15385" t="39456" r="16427" b="12109"/>
          <a:stretch/>
        </p:blipFill>
        <p:spPr>
          <a:xfrm>
            <a:off x="6012021" y="1986500"/>
            <a:ext cx="6059026" cy="3214585"/>
          </a:xfrm>
          <a:prstGeom prst="rect">
            <a:avLst/>
          </a:prstGeom>
        </p:spPr>
      </p:pic>
    </p:spTree>
    <p:extLst>
      <p:ext uri="{BB962C8B-B14F-4D97-AF65-F5344CB8AC3E}">
        <p14:creationId xmlns:p14="http://schemas.microsoft.com/office/powerpoint/2010/main" xmlns="" val="30276308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661711-413B-4072-96D3-259FF5E1F140}"/>
              </a:ext>
            </a:extLst>
          </p:cNvPr>
          <p:cNvSpPr>
            <a:spLocks noGrp="1"/>
          </p:cNvSpPr>
          <p:nvPr>
            <p:ph type="title"/>
          </p:nvPr>
        </p:nvSpPr>
        <p:spPr/>
        <p:txBody>
          <a:bodyPr>
            <a:normAutofit/>
          </a:bodyPr>
          <a:lstStyle/>
          <a:p>
            <a:r>
              <a:rPr lang="en-US" sz="3200" dirty="0">
                <a:solidFill>
                  <a:schemeClr val="accent5">
                    <a:lumMod val="50000"/>
                  </a:schemeClr>
                </a:solidFill>
              </a:rPr>
              <a:t>Earlier in the chapter, we see Him doing the big miracles, here we see Him at work in the life of an individual!</a:t>
            </a:r>
          </a:p>
        </p:txBody>
      </p:sp>
      <p:sp>
        <p:nvSpPr>
          <p:cNvPr id="3" name="Content Placeholder 2">
            <a:extLst>
              <a:ext uri="{FF2B5EF4-FFF2-40B4-BE49-F238E27FC236}">
                <a16:creationId xmlns:a16="http://schemas.microsoft.com/office/drawing/2014/main" xmlns="" id="{021DF628-5DD1-A088-AEAE-BAD93169FD73}"/>
              </a:ext>
            </a:extLst>
          </p:cNvPr>
          <p:cNvSpPr>
            <a:spLocks noGrp="1"/>
          </p:cNvSpPr>
          <p:nvPr>
            <p:ph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4000" b="1" i="0" u="none" strike="noStrike" kern="1200" cap="none" spc="0" normalizeH="0" baseline="30000" noProof="0" dirty="0">
              <a:ln>
                <a:noFill/>
              </a:ln>
              <a:solidFill>
                <a:srgbClr val="000000"/>
              </a:solidFill>
              <a:effectLst/>
              <a:uLnTx/>
              <a:uFillTx/>
              <a:latin typeface="system-u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sz="4000" b="1" baseline="30000" dirty="0">
              <a:solidFill>
                <a:srgbClr val="000000"/>
              </a:solidFill>
              <a:latin typeface="system-ui"/>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4000" b="1" i="0" u="none" strike="noStrike" kern="1200" cap="none" spc="0" normalizeH="0" baseline="30000" noProof="0" dirty="0">
              <a:ln>
                <a:noFill/>
              </a:ln>
              <a:solidFill>
                <a:srgbClr val="000000"/>
              </a:solidFill>
              <a:effectLst/>
              <a:uLnTx/>
              <a:uFillTx/>
              <a:latin typeface="system-u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4000" b="1" i="0" u="none" strike="noStrike" kern="1200" cap="none" spc="0" normalizeH="0" baseline="30000" noProof="0" dirty="0">
                <a:ln>
                  <a:noFill/>
                </a:ln>
                <a:solidFill>
                  <a:srgbClr val="000000"/>
                </a:solidFill>
                <a:effectLst/>
                <a:uLnTx/>
                <a:uFillTx/>
                <a:latin typeface="system-ui"/>
                <a:ea typeface="+mn-ea"/>
                <a:cs typeface="+mn-cs"/>
              </a:rPr>
              <a:t>20 </a:t>
            </a:r>
            <a:r>
              <a:rPr kumimoji="0" lang="en-US" sz="4000" b="0" i="0" u="none" strike="noStrike" kern="1200" cap="none" spc="0" normalizeH="0" baseline="0" noProof="0" dirty="0">
                <a:ln>
                  <a:noFill/>
                </a:ln>
                <a:solidFill>
                  <a:srgbClr val="000000"/>
                </a:solidFill>
                <a:effectLst/>
                <a:uLnTx/>
                <a:uFillTx/>
                <a:latin typeface="system-ui"/>
                <a:ea typeface="+mn-ea"/>
                <a:cs typeface="+mn-cs"/>
              </a:rPr>
              <a:t>When He saw their faith, He said to him  </a:t>
            </a:r>
            <a:r>
              <a:rPr kumimoji="0" lang="en-US" sz="4000" b="0" i="0" u="none" strike="noStrike" kern="1200" cap="none" spc="0" normalizeH="0" baseline="0" noProof="0" dirty="0">
                <a:ln>
                  <a:noFill/>
                </a:ln>
                <a:solidFill>
                  <a:srgbClr val="FF0000"/>
                </a:solidFill>
                <a:effectLst/>
                <a:uLnTx/>
                <a:uFillTx/>
                <a:latin typeface="system-ui"/>
                <a:ea typeface="+mn-ea"/>
                <a:cs typeface="+mn-cs"/>
              </a:rPr>
              <a:t>“Man, your sins are forgiven you.”</a:t>
            </a:r>
          </a:p>
          <a:p>
            <a:endParaRPr lang="en-US" dirty="0"/>
          </a:p>
        </p:txBody>
      </p:sp>
    </p:spTree>
    <p:extLst>
      <p:ext uri="{BB962C8B-B14F-4D97-AF65-F5344CB8AC3E}">
        <p14:creationId xmlns:p14="http://schemas.microsoft.com/office/powerpoint/2010/main" xmlns="" val="4081855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3119</TotalTime>
  <Words>547</Words>
  <Application>Microsoft Office PowerPoint</Application>
  <PresentationFormat>Custom</PresentationFormat>
  <Paragraphs>86</Paragraphs>
  <Slides>23</Slides>
  <Notes>12</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Those who carry us…..</vt:lpstr>
      <vt:lpstr>Charles Schulz Quiz     (credit to Jamie Phillips!)</vt:lpstr>
      <vt:lpstr>  Let’s see who is really important to us:</vt:lpstr>
      <vt:lpstr>                            Luke 5:17-26</vt:lpstr>
      <vt:lpstr> The ‘certain day’ that we meet His Power</vt:lpstr>
      <vt:lpstr>                    The power of they……</vt:lpstr>
      <vt:lpstr>                    1 John 3:16-18</vt:lpstr>
      <vt:lpstr>                     E.H.E.H.S.  (Gee, thanks Dallas)</vt:lpstr>
      <vt:lpstr>Earlier in the chapter, we see Him doing the big miracles, here we see Him at work in the life of an individual!</vt:lpstr>
      <vt:lpstr>Jesus didn’t come to start a religion; He came to set His people free from religion!</vt:lpstr>
      <vt:lpstr>For God sent His Son…..</vt:lpstr>
      <vt:lpstr>A clear example is found in John 9:1-3</vt:lpstr>
      <vt:lpstr>                       John 9:5</vt:lpstr>
      <vt:lpstr>             Couch potato or ministry partner?</vt:lpstr>
      <vt:lpstr>Psalm 40:9-10 If they don’t hear it from us, who will they hear it from?? </vt:lpstr>
      <vt:lpstr>Was the paralytic an example of Conviction or Compromise?</vt:lpstr>
      <vt:lpstr>The spiritually lame are made to walk again</vt:lpstr>
      <vt:lpstr>Agape love, love in action. Christ didn’t preach to the guy; He went to work!  Heaven is our home, we’re all still here recruiting! CVCC is a driving force in reaching others for Christ!</vt:lpstr>
      <vt:lpstr>These are the faces that you support, those that you carry to Jesus!</vt:lpstr>
      <vt:lpstr>       The paralytic’s walk was changed by Christ, is mine?</vt:lpstr>
      <vt:lpstr>        Margaret Sloan    Kirby Wilson   Shannon Schreyer  </vt:lpstr>
      <vt:lpstr>            To whom it may concern:</vt:lpstr>
      <vt:lpstr>    When we meet Jesus, I pray that there are those waiting who will introduce us to Him, telling Him that “When I needed it most, they went to You for me.”</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Those who carry us.</dc:title>
  <dc:creator>Randy Svalina</dc:creator>
  <cp:lastModifiedBy>Stacy home</cp:lastModifiedBy>
  <cp:revision>20</cp:revision>
  <dcterms:created xsi:type="dcterms:W3CDTF">2024-03-06T21:03:27Z</dcterms:created>
  <dcterms:modified xsi:type="dcterms:W3CDTF">2024-03-09T17:51:47Z</dcterms:modified>
</cp:coreProperties>
</file>