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107" d="100"/>
          <a:sy n="107" d="100"/>
        </p:scale>
        <p:origin x="84" y="1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nneth Stearns" userId="b3d93542aa58a8b3" providerId="LiveId" clId="{2959E587-65C2-48F6-B677-8EB560A96380}"/>
    <pc:docChg chg="undo custSel modSld">
      <pc:chgData name="Kenneth Stearns" userId="b3d93542aa58a8b3" providerId="LiveId" clId="{2959E587-65C2-48F6-B677-8EB560A96380}" dt="2024-03-17T05:14:02.483" v="96" actId="207"/>
      <pc:docMkLst>
        <pc:docMk/>
      </pc:docMkLst>
      <pc:sldChg chg="modSp mod">
        <pc:chgData name="Kenneth Stearns" userId="b3d93542aa58a8b3" providerId="LiveId" clId="{2959E587-65C2-48F6-B677-8EB560A96380}" dt="2024-03-17T05:06:16.811" v="19" actId="207"/>
        <pc:sldMkLst>
          <pc:docMk/>
          <pc:sldMk cId="3392566483" sldId="275"/>
        </pc:sldMkLst>
        <pc:spChg chg="mod">
          <ac:chgData name="Kenneth Stearns" userId="b3d93542aa58a8b3" providerId="LiveId" clId="{2959E587-65C2-48F6-B677-8EB560A96380}" dt="2024-03-17T05:06:16.811" v="19" actId="207"/>
          <ac:spMkLst>
            <pc:docMk/>
            <pc:sldMk cId="3392566483" sldId="275"/>
            <ac:spMk id="5" creationId="{45217386-3998-E654-69A6-ED78E807AABE}"/>
          </ac:spMkLst>
        </pc:spChg>
      </pc:sldChg>
      <pc:sldChg chg="modSp mod">
        <pc:chgData name="Kenneth Stearns" userId="b3d93542aa58a8b3" providerId="LiveId" clId="{2959E587-65C2-48F6-B677-8EB560A96380}" dt="2024-03-17T05:06:31.239" v="21" actId="207"/>
        <pc:sldMkLst>
          <pc:docMk/>
          <pc:sldMk cId="2782264831" sldId="277"/>
        </pc:sldMkLst>
        <pc:spChg chg="mod">
          <ac:chgData name="Kenneth Stearns" userId="b3d93542aa58a8b3" providerId="LiveId" clId="{2959E587-65C2-48F6-B677-8EB560A96380}" dt="2024-03-17T05:06:28.398" v="20" actId="207"/>
          <ac:spMkLst>
            <pc:docMk/>
            <pc:sldMk cId="2782264831" sldId="277"/>
            <ac:spMk id="5" creationId="{45217386-3998-E654-69A6-ED78E807AABE}"/>
          </ac:spMkLst>
        </pc:spChg>
        <pc:spChg chg="mod">
          <ac:chgData name="Kenneth Stearns" userId="b3d93542aa58a8b3" providerId="LiveId" clId="{2959E587-65C2-48F6-B677-8EB560A96380}" dt="2024-03-17T05:06:31.239" v="21" actId="207"/>
          <ac:spMkLst>
            <pc:docMk/>
            <pc:sldMk cId="2782264831" sldId="277"/>
            <ac:spMk id="6" creationId="{7DD179F3-0629-2806-C2B4-FD06CAB662D7}"/>
          </ac:spMkLst>
        </pc:spChg>
      </pc:sldChg>
      <pc:sldChg chg="modSp mod">
        <pc:chgData name="Kenneth Stearns" userId="b3d93542aa58a8b3" providerId="LiveId" clId="{2959E587-65C2-48F6-B677-8EB560A96380}" dt="2024-03-17T05:06:50.194" v="25" actId="207"/>
        <pc:sldMkLst>
          <pc:docMk/>
          <pc:sldMk cId="4266149168" sldId="278"/>
        </pc:sldMkLst>
        <pc:spChg chg="mod">
          <ac:chgData name="Kenneth Stearns" userId="b3d93542aa58a8b3" providerId="LiveId" clId="{2959E587-65C2-48F6-B677-8EB560A96380}" dt="2024-03-17T05:06:43.491" v="23" actId="207"/>
          <ac:spMkLst>
            <pc:docMk/>
            <pc:sldMk cId="4266149168" sldId="278"/>
            <ac:spMk id="5" creationId="{45217386-3998-E654-69A6-ED78E807AABE}"/>
          </ac:spMkLst>
        </pc:spChg>
        <pc:spChg chg="mod">
          <ac:chgData name="Kenneth Stearns" userId="b3d93542aa58a8b3" providerId="LiveId" clId="{2959E587-65C2-48F6-B677-8EB560A96380}" dt="2024-03-17T05:06:50.194" v="25" actId="207"/>
          <ac:spMkLst>
            <pc:docMk/>
            <pc:sldMk cId="4266149168" sldId="278"/>
            <ac:spMk id="6" creationId="{7DD179F3-0629-2806-C2B4-FD06CAB662D7}"/>
          </ac:spMkLst>
        </pc:spChg>
      </pc:sldChg>
      <pc:sldChg chg="modSp mod">
        <pc:chgData name="Kenneth Stearns" userId="b3d93542aa58a8b3" providerId="LiveId" clId="{2959E587-65C2-48F6-B677-8EB560A96380}" dt="2024-03-17T05:07:23.705" v="29" actId="207"/>
        <pc:sldMkLst>
          <pc:docMk/>
          <pc:sldMk cId="3419606192" sldId="279"/>
        </pc:sldMkLst>
        <pc:spChg chg="mod">
          <ac:chgData name="Kenneth Stearns" userId="b3d93542aa58a8b3" providerId="LiveId" clId="{2959E587-65C2-48F6-B677-8EB560A96380}" dt="2024-03-17T05:07:23.705" v="29" actId="207"/>
          <ac:spMkLst>
            <pc:docMk/>
            <pc:sldMk cId="3419606192" sldId="279"/>
            <ac:spMk id="5" creationId="{45217386-3998-E654-69A6-ED78E807AABE}"/>
          </ac:spMkLst>
        </pc:spChg>
        <pc:spChg chg="mod">
          <ac:chgData name="Kenneth Stearns" userId="b3d93542aa58a8b3" providerId="LiveId" clId="{2959E587-65C2-48F6-B677-8EB560A96380}" dt="2024-03-17T05:07:09.331" v="27" actId="207"/>
          <ac:spMkLst>
            <pc:docMk/>
            <pc:sldMk cId="3419606192" sldId="279"/>
            <ac:spMk id="6" creationId="{7DD179F3-0629-2806-C2B4-FD06CAB662D7}"/>
          </ac:spMkLst>
        </pc:spChg>
      </pc:sldChg>
      <pc:sldChg chg="modSp mod">
        <pc:chgData name="Kenneth Stearns" userId="b3d93542aa58a8b3" providerId="LiveId" clId="{2959E587-65C2-48F6-B677-8EB560A96380}" dt="2024-03-17T05:08:49.608" v="43" actId="207"/>
        <pc:sldMkLst>
          <pc:docMk/>
          <pc:sldMk cId="920128780" sldId="280"/>
        </pc:sldMkLst>
        <pc:spChg chg="mod">
          <ac:chgData name="Kenneth Stearns" userId="b3d93542aa58a8b3" providerId="LiveId" clId="{2959E587-65C2-48F6-B677-8EB560A96380}" dt="2024-03-17T05:08:46.957" v="42" actId="207"/>
          <ac:spMkLst>
            <pc:docMk/>
            <pc:sldMk cId="920128780" sldId="280"/>
            <ac:spMk id="5" creationId="{45217386-3998-E654-69A6-ED78E807AABE}"/>
          </ac:spMkLst>
        </pc:spChg>
        <pc:spChg chg="mod">
          <ac:chgData name="Kenneth Stearns" userId="b3d93542aa58a8b3" providerId="LiveId" clId="{2959E587-65C2-48F6-B677-8EB560A96380}" dt="2024-03-17T05:08:49.608" v="43" actId="207"/>
          <ac:spMkLst>
            <pc:docMk/>
            <pc:sldMk cId="920128780" sldId="280"/>
            <ac:spMk id="6" creationId="{7DD179F3-0629-2806-C2B4-FD06CAB662D7}"/>
          </ac:spMkLst>
        </pc:spChg>
      </pc:sldChg>
      <pc:sldChg chg="modSp mod">
        <pc:chgData name="Kenneth Stearns" userId="b3d93542aa58a8b3" providerId="LiveId" clId="{2959E587-65C2-48F6-B677-8EB560A96380}" dt="2024-03-17T05:08:58.270" v="45" actId="207"/>
        <pc:sldMkLst>
          <pc:docMk/>
          <pc:sldMk cId="3450347041" sldId="281"/>
        </pc:sldMkLst>
        <pc:spChg chg="mod">
          <ac:chgData name="Kenneth Stearns" userId="b3d93542aa58a8b3" providerId="LiveId" clId="{2959E587-65C2-48F6-B677-8EB560A96380}" dt="2024-03-17T05:08:54.631" v="44" actId="207"/>
          <ac:spMkLst>
            <pc:docMk/>
            <pc:sldMk cId="3450347041" sldId="281"/>
            <ac:spMk id="5" creationId="{45217386-3998-E654-69A6-ED78E807AABE}"/>
          </ac:spMkLst>
        </pc:spChg>
        <pc:spChg chg="mod">
          <ac:chgData name="Kenneth Stearns" userId="b3d93542aa58a8b3" providerId="LiveId" clId="{2959E587-65C2-48F6-B677-8EB560A96380}" dt="2024-03-17T05:08:58.270" v="45" actId="207"/>
          <ac:spMkLst>
            <pc:docMk/>
            <pc:sldMk cId="3450347041" sldId="281"/>
            <ac:spMk id="6" creationId="{7DD179F3-0629-2806-C2B4-FD06CAB662D7}"/>
          </ac:spMkLst>
        </pc:spChg>
      </pc:sldChg>
      <pc:sldChg chg="modSp mod">
        <pc:chgData name="Kenneth Stearns" userId="b3d93542aa58a8b3" providerId="LiveId" clId="{2959E587-65C2-48F6-B677-8EB560A96380}" dt="2024-03-17T05:09:07.281" v="47" actId="207"/>
        <pc:sldMkLst>
          <pc:docMk/>
          <pc:sldMk cId="729516127" sldId="282"/>
        </pc:sldMkLst>
        <pc:spChg chg="mod">
          <ac:chgData name="Kenneth Stearns" userId="b3d93542aa58a8b3" providerId="LiveId" clId="{2959E587-65C2-48F6-B677-8EB560A96380}" dt="2024-03-17T05:09:04.248" v="46" actId="207"/>
          <ac:spMkLst>
            <pc:docMk/>
            <pc:sldMk cId="729516127" sldId="282"/>
            <ac:spMk id="5" creationId="{45217386-3998-E654-69A6-ED78E807AABE}"/>
          </ac:spMkLst>
        </pc:spChg>
        <pc:spChg chg="mod">
          <ac:chgData name="Kenneth Stearns" userId="b3d93542aa58a8b3" providerId="LiveId" clId="{2959E587-65C2-48F6-B677-8EB560A96380}" dt="2024-03-17T05:09:07.281" v="47" actId="207"/>
          <ac:spMkLst>
            <pc:docMk/>
            <pc:sldMk cId="729516127" sldId="282"/>
            <ac:spMk id="6" creationId="{7DD179F3-0629-2806-C2B4-FD06CAB662D7}"/>
          </ac:spMkLst>
        </pc:spChg>
      </pc:sldChg>
      <pc:sldChg chg="modSp mod">
        <pc:chgData name="Kenneth Stearns" userId="b3d93542aa58a8b3" providerId="LiveId" clId="{2959E587-65C2-48F6-B677-8EB560A96380}" dt="2024-03-17T05:09:16.452" v="49" actId="207"/>
        <pc:sldMkLst>
          <pc:docMk/>
          <pc:sldMk cId="1214281626" sldId="283"/>
        </pc:sldMkLst>
        <pc:spChg chg="mod">
          <ac:chgData name="Kenneth Stearns" userId="b3d93542aa58a8b3" providerId="LiveId" clId="{2959E587-65C2-48F6-B677-8EB560A96380}" dt="2024-03-17T05:09:13.592" v="48" actId="207"/>
          <ac:spMkLst>
            <pc:docMk/>
            <pc:sldMk cId="1214281626" sldId="283"/>
            <ac:spMk id="5" creationId="{45217386-3998-E654-69A6-ED78E807AABE}"/>
          </ac:spMkLst>
        </pc:spChg>
        <pc:spChg chg="mod">
          <ac:chgData name="Kenneth Stearns" userId="b3d93542aa58a8b3" providerId="LiveId" clId="{2959E587-65C2-48F6-B677-8EB560A96380}" dt="2024-03-17T05:09:16.452" v="49" actId="207"/>
          <ac:spMkLst>
            <pc:docMk/>
            <pc:sldMk cId="1214281626" sldId="283"/>
            <ac:spMk id="6" creationId="{7DD179F3-0629-2806-C2B4-FD06CAB662D7}"/>
          </ac:spMkLst>
        </pc:spChg>
      </pc:sldChg>
      <pc:sldChg chg="modSp mod">
        <pc:chgData name="Kenneth Stearns" userId="b3d93542aa58a8b3" providerId="LiveId" clId="{2959E587-65C2-48F6-B677-8EB560A96380}" dt="2024-03-17T05:09:48.537" v="53" actId="207"/>
        <pc:sldMkLst>
          <pc:docMk/>
          <pc:sldMk cId="3643268839" sldId="284"/>
        </pc:sldMkLst>
        <pc:spChg chg="mod">
          <ac:chgData name="Kenneth Stearns" userId="b3d93542aa58a8b3" providerId="LiveId" clId="{2959E587-65C2-48F6-B677-8EB560A96380}" dt="2024-03-17T05:09:43.579" v="52" actId="207"/>
          <ac:spMkLst>
            <pc:docMk/>
            <pc:sldMk cId="3643268839" sldId="284"/>
            <ac:spMk id="5" creationId="{45217386-3998-E654-69A6-ED78E807AABE}"/>
          </ac:spMkLst>
        </pc:spChg>
        <pc:spChg chg="mod">
          <ac:chgData name="Kenneth Stearns" userId="b3d93542aa58a8b3" providerId="LiveId" clId="{2959E587-65C2-48F6-B677-8EB560A96380}" dt="2024-03-17T05:09:48.537" v="53" actId="207"/>
          <ac:spMkLst>
            <pc:docMk/>
            <pc:sldMk cId="3643268839" sldId="284"/>
            <ac:spMk id="6" creationId="{7DD179F3-0629-2806-C2B4-FD06CAB662D7}"/>
          </ac:spMkLst>
        </pc:spChg>
      </pc:sldChg>
      <pc:sldChg chg="modSp mod">
        <pc:chgData name="Kenneth Stearns" userId="b3d93542aa58a8b3" providerId="LiveId" clId="{2959E587-65C2-48F6-B677-8EB560A96380}" dt="2024-03-17T05:10:12.880" v="57" actId="207"/>
        <pc:sldMkLst>
          <pc:docMk/>
          <pc:sldMk cId="3672883235" sldId="285"/>
        </pc:sldMkLst>
        <pc:spChg chg="mod">
          <ac:chgData name="Kenneth Stearns" userId="b3d93542aa58a8b3" providerId="LiveId" clId="{2959E587-65C2-48F6-B677-8EB560A96380}" dt="2024-03-17T05:10:05.387" v="56" actId="207"/>
          <ac:spMkLst>
            <pc:docMk/>
            <pc:sldMk cId="3672883235" sldId="285"/>
            <ac:spMk id="5" creationId="{45217386-3998-E654-69A6-ED78E807AABE}"/>
          </ac:spMkLst>
        </pc:spChg>
        <pc:spChg chg="mod">
          <ac:chgData name="Kenneth Stearns" userId="b3d93542aa58a8b3" providerId="LiveId" clId="{2959E587-65C2-48F6-B677-8EB560A96380}" dt="2024-03-17T05:10:12.880" v="57" actId="207"/>
          <ac:spMkLst>
            <pc:docMk/>
            <pc:sldMk cId="3672883235" sldId="285"/>
            <ac:spMk id="6" creationId="{7DD179F3-0629-2806-C2B4-FD06CAB662D7}"/>
          </ac:spMkLst>
        </pc:spChg>
      </pc:sldChg>
      <pc:sldChg chg="modSp mod">
        <pc:chgData name="Kenneth Stearns" userId="b3d93542aa58a8b3" providerId="LiveId" clId="{2959E587-65C2-48F6-B677-8EB560A96380}" dt="2024-03-17T05:10:46.256" v="63" actId="207"/>
        <pc:sldMkLst>
          <pc:docMk/>
          <pc:sldMk cId="1895569210" sldId="286"/>
        </pc:sldMkLst>
        <pc:spChg chg="mod">
          <ac:chgData name="Kenneth Stearns" userId="b3d93542aa58a8b3" providerId="LiveId" clId="{2959E587-65C2-48F6-B677-8EB560A96380}" dt="2024-03-17T05:10:29.688" v="60" actId="207"/>
          <ac:spMkLst>
            <pc:docMk/>
            <pc:sldMk cId="1895569210" sldId="286"/>
            <ac:spMk id="5" creationId="{45217386-3998-E654-69A6-ED78E807AABE}"/>
          </ac:spMkLst>
        </pc:spChg>
        <pc:spChg chg="mod">
          <ac:chgData name="Kenneth Stearns" userId="b3d93542aa58a8b3" providerId="LiveId" clId="{2959E587-65C2-48F6-B677-8EB560A96380}" dt="2024-03-17T05:10:46.256" v="63" actId="207"/>
          <ac:spMkLst>
            <pc:docMk/>
            <pc:sldMk cId="1895569210" sldId="286"/>
            <ac:spMk id="6" creationId="{7DD179F3-0629-2806-C2B4-FD06CAB662D7}"/>
          </ac:spMkLst>
        </pc:spChg>
      </pc:sldChg>
      <pc:sldChg chg="modSp mod">
        <pc:chgData name="Kenneth Stearns" userId="b3d93542aa58a8b3" providerId="LiveId" clId="{2959E587-65C2-48F6-B677-8EB560A96380}" dt="2024-03-17T05:11:02.548" v="66" actId="207"/>
        <pc:sldMkLst>
          <pc:docMk/>
          <pc:sldMk cId="2767396681" sldId="287"/>
        </pc:sldMkLst>
        <pc:spChg chg="mod">
          <ac:chgData name="Kenneth Stearns" userId="b3d93542aa58a8b3" providerId="LiveId" clId="{2959E587-65C2-48F6-B677-8EB560A96380}" dt="2024-03-17T05:11:02.548" v="66" actId="207"/>
          <ac:spMkLst>
            <pc:docMk/>
            <pc:sldMk cId="2767396681" sldId="287"/>
            <ac:spMk id="5" creationId="{45217386-3998-E654-69A6-ED78E807AABE}"/>
          </ac:spMkLst>
        </pc:spChg>
        <pc:spChg chg="mod">
          <ac:chgData name="Kenneth Stearns" userId="b3d93542aa58a8b3" providerId="LiveId" clId="{2959E587-65C2-48F6-B677-8EB560A96380}" dt="2024-03-17T05:10:57.702" v="65" actId="207"/>
          <ac:spMkLst>
            <pc:docMk/>
            <pc:sldMk cId="2767396681" sldId="287"/>
            <ac:spMk id="6" creationId="{7DD179F3-0629-2806-C2B4-FD06CAB662D7}"/>
          </ac:spMkLst>
        </pc:spChg>
      </pc:sldChg>
      <pc:sldChg chg="modSp mod">
        <pc:chgData name="Kenneth Stearns" userId="b3d93542aa58a8b3" providerId="LiveId" clId="{2959E587-65C2-48F6-B677-8EB560A96380}" dt="2024-03-17T05:11:39.590" v="71" actId="207"/>
        <pc:sldMkLst>
          <pc:docMk/>
          <pc:sldMk cId="3683832239" sldId="288"/>
        </pc:sldMkLst>
        <pc:spChg chg="mod">
          <ac:chgData name="Kenneth Stearns" userId="b3d93542aa58a8b3" providerId="LiveId" clId="{2959E587-65C2-48F6-B677-8EB560A96380}" dt="2024-03-17T05:11:36.519" v="70" actId="207"/>
          <ac:spMkLst>
            <pc:docMk/>
            <pc:sldMk cId="3683832239" sldId="288"/>
            <ac:spMk id="5" creationId="{45217386-3998-E654-69A6-ED78E807AABE}"/>
          </ac:spMkLst>
        </pc:spChg>
        <pc:spChg chg="mod">
          <ac:chgData name="Kenneth Stearns" userId="b3d93542aa58a8b3" providerId="LiveId" clId="{2959E587-65C2-48F6-B677-8EB560A96380}" dt="2024-03-17T05:11:39.590" v="71" actId="207"/>
          <ac:spMkLst>
            <pc:docMk/>
            <pc:sldMk cId="3683832239" sldId="288"/>
            <ac:spMk id="6" creationId="{7DD179F3-0629-2806-C2B4-FD06CAB662D7}"/>
          </ac:spMkLst>
        </pc:spChg>
      </pc:sldChg>
      <pc:sldChg chg="modSp mod">
        <pc:chgData name="Kenneth Stearns" userId="b3d93542aa58a8b3" providerId="LiveId" clId="{2959E587-65C2-48F6-B677-8EB560A96380}" dt="2024-03-17T05:11:46.753" v="73" actId="207"/>
        <pc:sldMkLst>
          <pc:docMk/>
          <pc:sldMk cId="2809292695" sldId="289"/>
        </pc:sldMkLst>
        <pc:spChg chg="mod">
          <ac:chgData name="Kenneth Stearns" userId="b3d93542aa58a8b3" providerId="LiveId" clId="{2959E587-65C2-48F6-B677-8EB560A96380}" dt="2024-03-17T05:11:43.872" v="72" actId="207"/>
          <ac:spMkLst>
            <pc:docMk/>
            <pc:sldMk cId="2809292695" sldId="289"/>
            <ac:spMk id="5" creationId="{45217386-3998-E654-69A6-ED78E807AABE}"/>
          </ac:spMkLst>
        </pc:spChg>
        <pc:spChg chg="mod">
          <ac:chgData name="Kenneth Stearns" userId="b3d93542aa58a8b3" providerId="LiveId" clId="{2959E587-65C2-48F6-B677-8EB560A96380}" dt="2024-03-17T05:11:46.753" v="73" actId="207"/>
          <ac:spMkLst>
            <pc:docMk/>
            <pc:sldMk cId="2809292695" sldId="289"/>
            <ac:spMk id="6" creationId="{7DD179F3-0629-2806-C2B4-FD06CAB662D7}"/>
          </ac:spMkLst>
        </pc:spChg>
      </pc:sldChg>
      <pc:sldChg chg="modSp mod">
        <pc:chgData name="Kenneth Stearns" userId="b3d93542aa58a8b3" providerId="LiveId" clId="{2959E587-65C2-48F6-B677-8EB560A96380}" dt="2024-03-17T05:12:07.835" v="77" actId="207"/>
        <pc:sldMkLst>
          <pc:docMk/>
          <pc:sldMk cId="2427359383" sldId="290"/>
        </pc:sldMkLst>
        <pc:spChg chg="mod">
          <ac:chgData name="Kenneth Stearns" userId="b3d93542aa58a8b3" providerId="LiveId" clId="{2959E587-65C2-48F6-B677-8EB560A96380}" dt="2024-03-17T05:12:04.733" v="76" actId="207"/>
          <ac:spMkLst>
            <pc:docMk/>
            <pc:sldMk cId="2427359383" sldId="290"/>
            <ac:spMk id="5" creationId="{45217386-3998-E654-69A6-ED78E807AABE}"/>
          </ac:spMkLst>
        </pc:spChg>
        <pc:spChg chg="mod">
          <ac:chgData name="Kenneth Stearns" userId="b3d93542aa58a8b3" providerId="LiveId" clId="{2959E587-65C2-48F6-B677-8EB560A96380}" dt="2024-03-17T05:12:07.835" v="77" actId="207"/>
          <ac:spMkLst>
            <pc:docMk/>
            <pc:sldMk cId="2427359383" sldId="290"/>
            <ac:spMk id="6" creationId="{7DD179F3-0629-2806-C2B4-FD06CAB662D7}"/>
          </ac:spMkLst>
        </pc:spChg>
      </pc:sldChg>
      <pc:sldChg chg="modSp mod">
        <pc:chgData name="Kenneth Stearns" userId="b3d93542aa58a8b3" providerId="LiveId" clId="{2959E587-65C2-48F6-B677-8EB560A96380}" dt="2024-03-17T05:12:35.825" v="81" actId="207"/>
        <pc:sldMkLst>
          <pc:docMk/>
          <pc:sldMk cId="3302668736" sldId="291"/>
        </pc:sldMkLst>
        <pc:spChg chg="mod">
          <ac:chgData name="Kenneth Stearns" userId="b3d93542aa58a8b3" providerId="LiveId" clId="{2959E587-65C2-48F6-B677-8EB560A96380}" dt="2024-03-17T05:12:28.449" v="80" actId="207"/>
          <ac:spMkLst>
            <pc:docMk/>
            <pc:sldMk cId="3302668736" sldId="291"/>
            <ac:spMk id="5" creationId="{45217386-3998-E654-69A6-ED78E807AABE}"/>
          </ac:spMkLst>
        </pc:spChg>
        <pc:spChg chg="mod">
          <ac:chgData name="Kenneth Stearns" userId="b3d93542aa58a8b3" providerId="LiveId" clId="{2959E587-65C2-48F6-B677-8EB560A96380}" dt="2024-03-17T05:12:35.825" v="81" actId="207"/>
          <ac:spMkLst>
            <pc:docMk/>
            <pc:sldMk cId="3302668736" sldId="291"/>
            <ac:spMk id="6" creationId="{7DD179F3-0629-2806-C2B4-FD06CAB662D7}"/>
          </ac:spMkLst>
        </pc:spChg>
      </pc:sldChg>
      <pc:sldChg chg="modSp mod">
        <pc:chgData name="Kenneth Stearns" userId="b3d93542aa58a8b3" providerId="LiveId" clId="{2959E587-65C2-48F6-B677-8EB560A96380}" dt="2024-03-17T05:12:54.745" v="85" actId="207"/>
        <pc:sldMkLst>
          <pc:docMk/>
          <pc:sldMk cId="929821592" sldId="292"/>
        </pc:sldMkLst>
        <pc:spChg chg="mod">
          <ac:chgData name="Kenneth Stearns" userId="b3d93542aa58a8b3" providerId="LiveId" clId="{2959E587-65C2-48F6-B677-8EB560A96380}" dt="2024-03-17T05:12:49.495" v="84" actId="207"/>
          <ac:spMkLst>
            <pc:docMk/>
            <pc:sldMk cId="929821592" sldId="292"/>
            <ac:spMk id="5" creationId="{45217386-3998-E654-69A6-ED78E807AABE}"/>
          </ac:spMkLst>
        </pc:spChg>
        <pc:spChg chg="mod">
          <ac:chgData name="Kenneth Stearns" userId="b3d93542aa58a8b3" providerId="LiveId" clId="{2959E587-65C2-48F6-B677-8EB560A96380}" dt="2024-03-17T05:12:54.745" v="85" actId="207"/>
          <ac:spMkLst>
            <pc:docMk/>
            <pc:sldMk cId="929821592" sldId="292"/>
            <ac:spMk id="6" creationId="{7DD179F3-0629-2806-C2B4-FD06CAB662D7}"/>
          </ac:spMkLst>
        </pc:spChg>
      </pc:sldChg>
      <pc:sldChg chg="modSp mod">
        <pc:chgData name="Kenneth Stearns" userId="b3d93542aa58a8b3" providerId="LiveId" clId="{2959E587-65C2-48F6-B677-8EB560A96380}" dt="2024-03-17T05:13:13.502" v="88" actId="207"/>
        <pc:sldMkLst>
          <pc:docMk/>
          <pc:sldMk cId="686818877" sldId="293"/>
        </pc:sldMkLst>
        <pc:spChg chg="mod">
          <ac:chgData name="Kenneth Stearns" userId="b3d93542aa58a8b3" providerId="LiveId" clId="{2959E587-65C2-48F6-B677-8EB560A96380}" dt="2024-03-17T05:13:13.502" v="88" actId="207"/>
          <ac:spMkLst>
            <pc:docMk/>
            <pc:sldMk cId="686818877" sldId="293"/>
            <ac:spMk id="5" creationId="{45217386-3998-E654-69A6-ED78E807AABE}"/>
          </ac:spMkLst>
        </pc:spChg>
        <pc:spChg chg="mod">
          <ac:chgData name="Kenneth Stearns" userId="b3d93542aa58a8b3" providerId="LiveId" clId="{2959E587-65C2-48F6-B677-8EB560A96380}" dt="2024-03-17T05:13:09.241" v="87" actId="207"/>
          <ac:spMkLst>
            <pc:docMk/>
            <pc:sldMk cId="686818877" sldId="293"/>
            <ac:spMk id="6" creationId="{7DD179F3-0629-2806-C2B4-FD06CAB662D7}"/>
          </ac:spMkLst>
        </pc:spChg>
      </pc:sldChg>
      <pc:sldChg chg="modSp mod">
        <pc:chgData name="Kenneth Stearns" userId="b3d93542aa58a8b3" providerId="LiveId" clId="{2959E587-65C2-48F6-B677-8EB560A96380}" dt="2024-03-17T05:13:38.374" v="92" actId="207"/>
        <pc:sldMkLst>
          <pc:docMk/>
          <pc:sldMk cId="1358551553" sldId="295"/>
        </pc:sldMkLst>
        <pc:spChg chg="mod">
          <ac:chgData name="Kenneth Stearns" userId="b3d93542aa58a8b3" providerId="LiveId" clId="{2959E587-65C2-48F6-B677-8EB560A96380}" dt="2024-03-17T05:13:34.261" v="91" actId="207"/>
          <ac:spMkLst>
            <pc:docMk/>
            <pc:sldMk cId="1358551553" sldId="295"/>
            <ac:spMk id="5" creationId="{45217386-3998-E654-69A6-ED78E807AABE}"/>
          </ac:spMkLst>
        </pc:spChg>
        <pc:spChg chg="mod">
          <ac:chgData name="Kenneth Stearns" userId="b3d93542aa58a8b3" providerId="LiveId" clId="{2959E587-65C2-48F6-B677-8EB560A96380}" dt="2024-03-17T05:13:38.374" v="92" actId="207"/>
          <ac:spMkLst>
            <pc:docMk/>
            <pc:sldMk cId="1358551553" sldId="295"/>
            <ac:spMk id="6" creationId="{7DD179F3-0629-2806-C2B4-FD06CAB662D7}"/>
          </ac:spMkLst>
        </pc:spChg>
      </pc:sldChg>
      <pc:sldChg chg="modSp mod">
        <pc:chgData name="Kenneth Stearns" userId="b3d93542aa58a8b3" providerId="LiveId" clId="{2959E587-65C2-48F6-B677-8EB560A96380}" dt="2024-03-17T05:14:02.483" v="96" actId="207"/>
        <pc:sldMkLst>
          <pc:docMk/>
          <pc:sldMk cId="532758860" sldId="296"/>
        </pc:sldMkLst>
        <pc:spChg chg="mod">
          <ac:chgData name="Kenneth Stearns" userId="b3d93542aa58a8b3" providerId="LiveId" clId="{2959E587-65C2-48F6-B677-8EB560A96380}" dt="2024-03-17T05:13:57.379" v="95" actId="207"/>
          <ac:spMkLst>
            <pc:docMk/>
            <pc:sldMk cId="532758860" sldId="296"/>
            <ac:spMk id="5" creationId="{45217386-3998-E654-69A6-ED78E807AABE}"/>
          </ac:spMkLst>
        </pc:spChg>
        <pc:spChg chg="mod">
          <ac:chgData name="Kenneth Stearns" userId="b3d93542aa58a8b3" providerId="LiveId" clId="{2959E587-65C2-48F6-B677-8EB560A96380}" dt="2024-03-17T05:14:02.483" v="96" actId="207"/>
          <ac:spMkLst>
            <pc:docMk/>
            <pc:sldMk cId="532758860" sldId="296"/>
            <ac:spMk id="6" creationId="{7DD179F3-0629-2806-C2B4-FD06CAB662D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A4BFB-A029-3D07-2F49-5E537C816A9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12A6DCA-E137-F229-22E8-4EACB6017C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AFE1899-309C-C5A3-6897-EC271309342A}"/>
              </a:ext>
            </a:extLst>
          </p:cNvPr>
          <p:cNvSpPr>
            <a:spLocks noGrp="1"/>
          </p:cNvSpPr>
          <p:nvPr>
            <p:ph type="dt" sz="half" idx="10"/>
          </p:nvPr>
        </p:nvSpPr>
        <p:spPr/>
        <p:txBody>
          <a:bodyPr/>
          <a:lstStyle/>
          <a:p>
            <a:fld id="{063D0A3C-085B-44C7-9B66-C34DF2255ACD}" type="datetimeFigureOut">
              <a:rPr lang="en-US" smtClean="0"/>
              <a:t>3/16/2024</a:t>
            </a:fld>
            <a:endParaRPr lang="en-US"/>
          </a:p>
        </p:txBody>
      </p:sp>
      <p:sp>
        <p:nvSpPr>
          <p:cNvPr id="5" name="Footer Placeholder 4">
            <a:extLst>
              <a:ext uri="{FF2B5EF4-FFF2-40B4-BE49-F238E27FC236}">
                <a16:creationId xmlns:a16="http://schemas.microsoft.com/office/drawing/2014/main" id="{0BD8E0EB-C756-43CF-68CF-391CFB70A5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91309E-5790-0EB9-C80D-FBD5AC2A7AC0}"/>
              </a:ext>
            </a:extLst>
          </p:cNvPr>
          <p:cNvSpPr>
            <a:spLocks noGrp="1"/>
          </p:cNvSpPr>
          <p:nvPr>
            <p:ph type="sldNum" sz="quarter" idx="12"/>
          </p:nvPr>
        </p:nvSpPr>
        <p:spPr/>
        <p:txBody>
          <a:bodyPr/>
          <a:lstStyle/>
          <a:p>
            <a:fld id="{2624843A-DCB3-4DF0-92B2-25F6264C30A9}" type="slidenum">
              <a:rPr lang="en-US" smtClean="0"/>
              <a:t>‹#›</a:t>
            </a:fld>
            <a:endParaRPr lang="en-US"/>
          </a:p>
        </p:txBody>
      </p:sp>
    </p:spTree>
    <p:extLst>
      <p:ext uri="{BB962C8B-B14F-4D97-AF65-F5344CB8AC3E}">
        <p14:creationId xmlns:p14="http://schemas.microsoft.com/office/powerpoint/2010/main" val="849573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4656F-709F-9E9A-0BB5-ADFA2F7FFF1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D9F6643-313B-4198-A675-891E4AB2850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A68C9C-1ED4-A7AD-BEAC-1C3DAC2CDE28}"/>
              </a:ext>
            </a:extLst>
          </p:cNvPr>
          <p:cNvSpPr>
            <a:spLocks noGrp="1"/>
          </p:cNvSpPr>
          <p:nvPr>
            <p:ph type="dt" sz="half" idx="10"/>
          </p:nvPr>
        </p:nvSpPr>
        <p:spPr/>
        <p:txBody>
          <a:bodyPr/>
          <a:lstStyle/>
          <a:p>
            <a:fld id="{063D0A3C-085B-44C7-9B66-C34DF2255ACD}" type="datetimeFigureOut">
              <a:rPr lang="en-US" smtClean="0"/>
              <a:t>3/16/2024</a:t>
            </a:fld>
            <a:endParaRPr lang="en-US"/>
          </a:p>
        </p:txBody>
      </p:sp>
      <p:sp>
        <p:nvSpPr>
          <p:cNvPr id="5" name="Footer Placeholder 4">
            <a:extLst>
              <a:ext uri="{FF2B5EF4-FFF2-40B4-BE49-F238E27FC236}">
                <a16:creationId xmlns:a16="http://schemas.microsoft.com/office/drawing/2014/main" id="{E2BF4CF8-53BA-894E-DA30-2E4BC680E3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3A28B0-2B26-4811-0348-BE6E518C4432}"/>
              </a:ext>
            </a:extLst>
          </p:cNvPr>
          <p:cNvSpPr>
            <a:spLocks noGrp="1"/>
          </p:cNvSpPr>
          <p:nvPr>
            <p:ph type="sldNum" sz="quarter" idx="12"/>
          </p:nvPr>
        </p:nvSpPr>
        <p:spPr/>
        <p:txBody>
          <a:bodyPr/>
          <a:lstStyle/>
          <a:p>
            <a:fld id="{2624843A-DCB3-4DF0-92B2-25F6264C30A9}" type="slidenum">
              <a:rPr lang="en-US" smtClean="0"/>
              <a:t>‹#›</a:t>
            </a:fld>
            <a:endParaRPr lang="en-US"/>
          </a:p>
        </p:txBody>
      </p:sp>
    </p:spTree>
    <p:extLst>
      <p:ext uri="{BB962C8B-B14F-4D97-AF65-F5344CB8AC3E}">
        <p14:creationId xmlns:p14="http://schemas.microsoft.com/office/powerpoint/2010/main" val="2208116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7A100C-6A6A-A1C4-F58C-09739C1D7E5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0876055-A244-8F7A-A227-AE7FAD1A32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561144-29B5-05ED-3F02-FB2308E20048}"/>
              </a:ext>
            </a:extLst>
          </p:cNvPr>
          <p:cNvSpPr>
            <a:spLocks noGrp="1"/>
          </p:cNvSpPr>
          <p:nvPr>
            <p:ph type="dt" sz="half" idx="10"/>
          </p:nvPr>
        </p:nvSpPr>
        <p:spPr/>
        <p:txBody>
          <a:bodyPr/>
          <a:lstStyle/>
          <a:p>
            <a:fld id="{063D0A3C-085B-44C7-9B66-C34DF2255ACD}" type="datetimeFigureOut">
              <a:rPr lang="en-US" smtClean="0"/>
              <a:t>3/16/2024</a:t>
            </a:fld>
            <a:endParaRPr lang="en-US"/>
          </a:p>
        </p:txBody>
      </p:sp>
      <p:sp>
        <p:nvSpPr>
          <p:cNvPr id="5" name="Footer Placeholder 4">
            <a:extLst>
              <a:ext uri="{FF2B5EF4-FFF2-40B4-BE49-F238E27FC236}">
                <a16:creationId xmlns:a16="http://schemas.microsoft.com/office/drawing/2014/main" id="{B2C0540B-585C-1AFD-A11E-E852C62D74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6EA98C-6805-E107-DBCE-EC35AB29CE35}"/>
              </a:ext>
            </a:extLst>
          </p:cNvPr>
          <p:cNvSpPr>
            <a:spLocks noGrp="1"/>
          </p:cNvSpPr>
          <p:nvPr>
            <p:ph type="sldNum" sz="quarter" idx="12"/>
          </p:nvPr>
        </p:nvSpPr>
        <p:spPr/>
        <p:txBody>
          <a:bodyPr/>
          <a:lstStyle/>
          <a:p>
            <a:fld id="{2624843A-DCB3-4DF0-92B2-25F6264C30A9}" type="slidenum">
              <a:rPr lang="en-US" smtClean="0"/>
              <a:t>‹#›</a:t>
            </a:fld>
            <a:endParaRPr lang="en-US"/>
          </a:p>
        </p:txBody>
      </p:sp>
    </p:spTree>
    <p:extLst>
      <p:ext uri="{BB962C8B-B14F-4D97-AF65-F5344CB8AC3E}">
        <p14:creationId xmlns:p14="http://schemas.microsoft.com/office/powerpoint/2010/main" val="1737393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1337F-6DC9-6BAE-2882-173B29755A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BDA29B-62C1-5AC7-E1B3-3396DA89ED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E1383B-37D6-22CD-5757-5388AD5BE5E2}"/>
              </a:ext>
            </a:extLst>
          </p:cNvPr>
          <p:cNvSpPr>
            <a:spLocks noGrp="1"/>
          </p:cNvSpPr>
          <p:nvPr>
            <p:ph type="dt" sz="half" idx="10"/>
          </p:nvPr>
        </p:nvSpPr>
        <p:spPr/>
        <p:txBody>
          <a:bodyPr/>
          <a:lstStyle/>
          <a:p>
            <a:fld id="{063D0A3C-085B-44C7-9B66-C34DF2255ACD}" type="datetimeFigureOut">
              <a:rPr lang="en-US" smtClean="0"/>
              <a:t>3/16/2024</a:t>
            </a:fld>
            <a:endParaRPr lang="en-US"/>
          </a:p>
        </p:txBody>
      </p:sp>
      <p:sp>
        <p:nvSpPr>
          <p:cNvPr id="5" name="Footer Placeholder 4">
            <a:extLst>
              <a:ext uri="{FF2B5EF4-FFF2-40B4-BE49-F238E27FC236}">
                <a16:creationId xmlns:a16="http://schemas.microsoft.com/office/drawing/2014/main" id="{CCE88CC3-EC87-C9DD-0F70-FBCD1BDCA6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8C3933-495A-483F-982E-3A87AB6F4128}"/>
              </a:ext>
            </a:extLst>
          </p:cNvPr>
          <p:cNvSpPr>
            <a:spLocks noGrp="1"/>
          </p:cNvSpPr>
          <p:nvPr>
            <p:ph type="sldNum" sz="quarter" idx="12"/>
          </p:nvPr>
        </p:nvSpPr>
        <p:spPr/>
        <p:txBody>
          <a:bodyPr/>
          <a:lstStyle/>
          <a:p>
            <a:fld id="{2624843A-DCB3-4DF0-92B2-25F6264C30A9}" type="slidenum">
              <a:rPr lang="en-US" smtClean="0"/>
              <a:t>‹#›</a:t>
            </a:fld>
            <a:endParaRPr lang="en-US"/>
          </a:p>
        </p:txBody>
      </p:sp>
    </p:spTree>
    <p:extLst>
      <p:ext uri="{BB962C8B-B14F-4D97-AF65-F5344CB8AC3E}">
        <p14:creationId xmlns:p14="http://schemas.microsoft.com/office/powerpoint/2010/main" val="2772019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9E14F-4DBB-7C0D-C424-46E41EA871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4640563-82A3-76BB-3970-D20FA463CC8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90E378D-5856-9730-BE50-003A4F9BA66C}"/>
              </a:ext>
            </a:extLst>
          </p:cNvPr>
          <p:cNvSpPr>
            <a:spLocks noGrp="1"/>
          </p:cNvSpPr>
          <p:nvPr>
            <p:ph type="dt" sz="half" idx="10"/>
          </p:nvPr>
        </p:nvSpPr>
        <p:spPr/>
        <p:txBody>
          <a:bodyPr/>
          <a:lstStyle/>
          <a:p>
            <a:fld id="{063D0A3C-085B-44C7-9B66-C34DF2255ACD}" type="datetimeFigureOut">
              <a:rPr lang="en-US" smtClean="0"/>
              <a:t>3/16/2024</a:t>
            </a:fld>
            <a:endParaRPr lang="en-US"/>
          </a:p>
        </p:txBody>
      </p:sp>
      <p:sp>
        <p:nvSpPr>
          <p:cNvPr id="5" name="Footer Placeholder 4">
            <a:extLst>
              <a:ext uri="{FF2B5EF4-FFF2-40B4-BE49-F238E27FC236}">
                <a16:creationId xmlns:a16="http://schemas.microsoft.com/office/drawing/2014/main" id="{9AE26501-59A2-9C5A-1262-5E13DFA639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EC4BC6-7255-7F49-DF86-006AEC13BD4E}"/>
              </a:ext>
            </a:extLst>
          </p:cNvPr>
          <p:cNvSpPr>
            <a:spLocks noGrp="1"/>
          </p:cNvSpPr>
          <p:nvPr>
            <p:ph type="sldNum" sz="quarter" idx="12"/>
          </p:nvPr>
        </p:nvSpPr>
        <p:spPr/>
        <p:txBody>
          <a:bodyPr/>
          <a:lstStyle/>
          <a:p>
            <a:fld id="{2624843A-DCB3-4DF0-92B2-25F6264C30A9}" type="slidenum">
              <a:rPr lang="en-US" smtClean="0"/>
              <a:t>‹#›</a:t>
            </a:fld>
            <a:endParaRPr lang="en-US"/>
          </a:p>
        </p:txBody>
      </p:sp>
    </p:spTree>
    <p:extLst>
      <p:ext uri="{BB962C8B-B14F-4D97-AF65-F5344CB8AC3E}">
        <p14:creationId xmlns:p14="http://schemas.microsoft.com/office/powerpoint/2010/main" val="2977924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CBA43-5630-69D5-4933-3FBA2BCCFB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9EF95A-0EA7-D24F-B901-07392BA4D7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0AB67F4-5EC5-FC28-6B52-E9DBD27007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A6CB014-A3A6-79C1-D6C1-82D131505165}"/>
              </a:ext>
            </a:extLst>
          </p:cNvPr>
          <p:cNvSpPr>
            <a:spLocks noGrp="1"/>
          </p:cNvSpPr>
          <p:nvPr>
            <p:ph type="dt" sz="half" idx="10"/>
          </p:nvPr>
        </p:nvSpPr>
        <p:spPr/>
        <p:txBody>
          <a:bodyPr/>
          <a:lstStyle/>
          <a:p>
            <a:fld id="{063D0A3C-085B-44C7-9B66-C34DF2255ACD}" type="datetimeFigureOut">
              <a:rPr lang="en-US" smtClean="0"/>
              <a:t>3/16/2024</a:t>
            </a:fld>
            <a:endParaRPr lang="en-US"/>
          </a:p>
        </p:txBody>
      </p:sp>
      <p:sp>
        <p:nvSpPr>
          <p:cNvPr id="6" name="Footer Placeholder 5">
            <a:extLst>
              <a:ext uri="{FF2B5EF4-FFF2-40B4-BE49-F238E27FC236}">
                <a16:creationId xmlns:a16="http://schemas.microsoft.com/office/drawing/2014/main" id="{39C6FDB2-C947-43AE-680F-B5B38F3318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1F5E7A-CF34-6BAD-DBAC-897D7947D55E}"/>
              </a:ext>
            </a:extLst>
          </p:cNvPr>
          <p:cNvSpPr>
            <a:spLocks noGrp="1"/>
          </p:cNvSpPr>
          <p:nvPr>
            <p:ph type="sldNum" sz="quarter" idx="12"/>
          </p:nvPr>
        </p:nvSpPr>
        <p:spPr/>
        <p:txBody>
          <a:bodyPr/>
          <a:lstStyle/>
          <a:p>
            <a:fld id="{2624843A-DCB3-4DF0-92B2-25F6264C30A9}" type="slidenum">
              <a:rPr lang="en-US" smtClean="0"/>
              <a:t>‹#›</a:t>
            </a:fld>
            <a:endParaRPr lang="en-US"/>
          </a:p>
        </p:txBody>
      </p:sp>
    </p:spTree>
    <p:extLst>
      <p:ext uri="{BB962C8B-B14F-4D97-AF65-F5344CB8AC3E}">
        <p14:creationId xmlns:p14="http://schemas.microsoft.com/office/powerpoint/2010/main" val="1905337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BAF7A-2F29-4D3E-C83C-BAB41AF9ABF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97206AE-5C86-DDA5-F0EA-46069CA531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E68ED9-6204-B09A-92C3-D06D6541A9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6744080-02B6-FCCE-F54B-0831CD12B2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024D2D4-8A01-78C7-4443-DD71FF4C45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7424B5D-DEB8-B38D-8E6E-FDFF8E8E5B81}"/>
              </a:ext>
            </a:extLst>
          </p:cNvPr>
          <p:cNvSpPr>
            <a:spLocks noGrp="1"/>
          </p:cNvSpPr>
          <p:nvPr>
            <p:ph type="dt" sz="half" idx="10"/>
          </p:nvPr>
        </p:nvSpPr>
        <p:spPr/>
        <p:txBody>
          <a:bodyPr/>
          <a:lstStyle/>
          <a:p>
            <a:fld id="{063D0A3C-085B-44C7-9B66-C34DF2255ACD}" type="datetimeFigureOut">
              <a:rPr lang="en-US" smtClean="0"/>
              <a:t>3/16/2024</a:t>
            </a:fld>
            <a:endParaRPr lang="en-US"/>
          </a:p>
        </p:txBody>
      </p:sp>
      <p:sp>
        <p:nvSpPr>
          <p:cNvPr id="8" name="Footer Placeholder 7">
            <a:extLst>
              <a:ext uri="{FF2B5EF4-FFF2-40B4-BE49-F238E27FC236}">
                <a16:creationId xmlns:a16="http://schemas.microsoft.com/office/drawing/2014/main" id="{A1A7BFA8-759B-AE77-8876-5BB71B116CA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76D66B9-9584-3480-B508-48018C1E7107}"/>
              </a:ext>
            </a:extLst>
          </p:cNvPr>
          <p:cNvSpPr>
            <a:spLocks noGrp="1"/>
          </p:cNvSpPr>
          <p:nvPr>
            <p:ph type="sldNum" sz="quarter" idx="12"/>
          </p:nvPr>
        </p:nvSpPr>
        <p:spPr/>
        <p:txBody>
          <a:bodyPr/>
          <a:lstStyle/>
          <a:p>
            <a:fld id="{2624843A-DCB3-4DF0-92B2-25F6264C30A9}" type="slidenum">
              <a:rPr lang="en-US" smtClean="0"/>
              <a:t>‹#›</a:t>
            </a:fld>
            <a:endParaRPr lang="en-US"/>
          </a:p>
        </p:txBody>
      </p:sp>
    </p:spTree>
    <p:extLst>
      <p:ext uri="{BB962C8B-B14F-4D97-AF65-F5344CB8AC3E}">
        <p14:creationId xmlns:p14="http://schemas.microsoft.com/office/powerpoint/2010/main" val="2821214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9CF3B-DD61-A560-BE6F-C31BFAA79C8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AB86ED4-F1D5-281A-450C-B888F9BC1D68}"/>
              </a:ext>
            </a:extLst>
          </p:cNvPr>
          <p:cNvSpPr>
            <a:spLocks noGrp="1"/>
          </p:cNvSpPr>
          <p:nvPr>
            <p:ph type="dt" sz="half" idx="10"/>
          </p:nvPr>
        </p:nvSpPr>
        <p:spPr/>
        <p:txBody>
          <a:bodyPr/>
          <a:lstStyle/>
          <a:p>
            <a:fld id="{063D0A3C-085B-44C7-9B66-C34DF2255ACD}" type="datetimeFigureOut">
              <a:rPr lang="en-US" smtClean="0"/>
              <a:t>3/16/2024</a:t>
            </a:fld>
            <a:endParaRPr lang="en-US"/>
          </a:p>
        </p:txBody>
      </p:sp>
      <p:sp>
        <p:nvSpPr>
          <p:cNvPr id="4" name="Footer Placeholder 3">
            <a:extLst>
              <a:ext uri="{FF2B5EF4-FFF2-40B4-BE49-F238E27FC236}">
                <a16:creationId xmlns:a16="http://schemas.microsoft.com/office/drawing/2014/main" id="{98DCAFA8-81E3-2DCF-9070-942B776DB5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10DDB6D-EF31-28A0-511B-21615B86123A}"/>
              </a:ext>
            </a:extLst>
          </p:cNvPr>
          <p:cNvSpPr>
            <a:spLocks noGrp="1"/>
          </p:cNvSpPr>
          <p:nvPr>
            <p:ph type="sldNum" sz="quarter" idx="12"/>
          </p:nvPr>
        </p:nvSpPr>
        <p:spPr/>
        <p:txBody>
          <a:bodyPr/>
          <a:lstStyle/>
          <a:p>
            <a:fld id="{2624843A-DCB3-4DF0-92B2-25F6264C30A9}" type="slidenum">
              <a:rPr lang="en-US" smtClean="0"/>
              <a:t>‹#›</a:t>
            </a:fld>
            <a:endParaRPr lang="en-US"/>
          </a:p>
        </p:txBody>
      </p:sp>
    </p:spTree>
    <p:extLst>
      <p:ext uri="{BB962C8B-B14F-4D97-AF65-F5344CB8AC3E}">
        <p14:creationId xmlns:p14="http://schemas.microsoft.com/office/powerpoint/2010/main" val="2155941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042933-B15C-886B-67C4-ED3E6788F12A}"/>
              </a:ext>
            </a:extLst>
          </p:cNvPr>
          <p:cNvSpPr>
            <a:spLocks noGrp="1"/>
          </p:cNvSpPr>
          <p:nvPr>
            <p:ph type="dt" sz="half" idx="10"/>
          </p:nvPr>
        </p:nvSpPr>
        <p:spPr/>
        <p:txBody>
          <a:bodyPr/>
          <a:lstStyle/>
          <a:p>
            <a:fld id="{063D0A3C-085B-44C7-9B66-C34DF2255ACD}" type="datetimeFigureOut">
              <a:rPr lang="en-US" smtClean="0"/>
              <a:t>3/16/2024</a:t>
            </a:fld>
            <a:endParaRPr lang="en-US"/>
          </a:p>
        </p:txBody>
      </p:sp>
      <p:sp>
        <p:nvSpPr>
          <p:cNvPr id="3" name="Footer Placeholder 2">
            <a:extLst>
              <a:ext uri="{FF2B5EF4-FFF2-40B4-BE49-F238E27FC236}">
                <a16:creationId xmlns:a16="http://schemas.microsoft.com/office/drawing/2014/main" id="{A85EFB72-BC4E-97E9-B46A-B5136A7E225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DABE937-A1A0-55FB-EF78-0081EAB0B319}"/>
              </a:ext>
            </a:extLst>
          </p:cNvPr>
          <p:cNvSpPr>
            <a:spLocks noGrp="1"/>
          </p:cNvSpPr>
          <p:nvPr>
            <p:ph type="sldNum" sz="quarter" idx="12"/>
          </p:nvPr>
        </p:nvSpPr>
        <p:spPr/>
        <p:txBody>
          <a:bodyPr/>
          <a:lstStyle/>
          <a:p>
            <a:fld id="{2624843A-DCB3-4DF0-92B2-25F6264C30A9}" type="slidenum">
              <a:rPr lang="en-US" smtClean="0"/>
              <a:t>‹#›</a:t>
            </a:fld>
            <a:endParaRPr lang="en-US"/>
          </a:p>
        </p:txBody>
      </p:sp>
    </p:spTree>
    <p:extLst>
      <p:ext uri="{BB962C8B-B14F-4D97-AF65-F5344CB8AC3E}">
        <p14:creationId xmlns:p14="http://schemas.microsoft.com/office/powerpoint/2010/main" val="202524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1CC2D-363D-98FD-325D-A166DC636D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1F12C5D-CE59-3F15-A8C9-9142407F2A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794A07-E4C1-C5D4-0FC2-5EC4ABB703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346CD0-1789-63A7-7E81-A477EF9B949B}"/>
              </a:ext>
            </a:extLst>
          </p:cNvPr>
          <p:cNvSpPr>
            <a:spLocks noGrp="1"/>
          </p:cNvSpPr>
          <p:nvPr>
            <p:ph type="dt" sz="half" idx="10"/>
          </p:nvPr>
        </p:nvSpPr>
        <p:spPr/>
        <p:txBody>
          <a:bodyPr/>
          <a:lstStyle/>
          <a:p>
            <a:fld id="{063D0A3C-085B-44C7-9B66-C34DF2255ACD}" type="datetimeFigureOut">
              <a:rPr lang="en-US" smtClean="0"/>
              <a:t>3/16/2024</a:t>
            </a:fld>
            <a:endParaRPr lang="en-US"/>
          </a:p>
        </p:txBody>
      </p:sp>
      <p:sp>
        <p:nvSpPr>
          <p:cNvPr id="6" name="Footer Placeholder 5">
            <a:extLst>
              <a:ext uri="{FF2B5EF4-FFF2-40B4-BE49-F238E27FC236}">
                <a16:creationId xmlns:a16="http://schemas.microsoft.com/office/drawing/2014/main" id="{2BA4EC24-A558-0418-6244-F48DE68F49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F58C33-0502-EF8C-9AAE-1E773CD057A8}"/>
              </a:ext>
            </a:extLst>
          </p:cNvPr>
          <p:cNvSpPr>
            <a:spLocks noGrp="1"/>
          </p:cNvSpPr>
          <p:nvPr>
            <p:ph type="sldNum" sz="quarter" idx="12"/>
          </p:nvPr>
        </p:nvSpPr>
        <p:spPr/>
        <p:txBody>
          <a:bodyPr/>
          <a:lstStyle/>
          <a:p>
            <a:fld id="{2624843A-DCB3-4DF0-92B2-25F6264C30A9}" type="slidenum">
              <a:rPr lang="en-US" smtClean="0"/>
              <a:t>‹#›</a:t>
            </a:fld>
            <a:endParaRPr lang="en-US"/>
          </a:p>
        </p:txBody>
      </p:sp>
    </p:spTree>
    <p:extLst>
      <p:ext uri="{BB962C8B-B14F-4D97-AF65-F5344CB8AC3E}">
        <p14:creationId xmlns:p14="http://schemas.microsoft.com/office/powerpoint/2010/main" val="671461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6633E-E246-A2B7-00EE-3A5B38A7F5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B573D77-A364-8BE4-1505-07B6CE133C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2E26BB0-345D-3D91-EB5E-5D8C4F0D77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24C7C8-DE17-ED4D-5299-A8CFDB27229C}"/>
              </a:ext>
            </a:extLst>
          </p:cNvPr>
          <p:cNvSpPr>
            <a:spLocks noGrp="1"/>
          </p:cNvSpPr>
          <p:nvPr>
            <p:ph type="dt" sz="half" idx="10"/>
          </p:nvPr>
        </p:nvSpPr>
        <p:spPr/>
        <p:txBody>
          <a:bodyPr/>
          <a:lstStyle/>
          <a:p>
            <a:fld id="{063D0A3C-085B-44C7-9B66-C34DF2255ACD}" type="datetimeFigureOut">
              <a:rPr lang="en-US" smtClean="0"/>
              <a:t>3/16/2024</a:t>
            </a:fld>
            <a:endParaRPr lang="en-US"/>
          </a:p>
        </p:txBody>
      </p:sp>
      <p:sp>
        <p:nvSpPr>
          <p:cNvPr id="6" name="Footer Placeholder 5">
            <a:extLst>
              <a:ext uri="{FF2B5EF4-FFF2-40B4-BE49-F238E27FC236}">
                <a16:creationId xmlns:a16="http://schemas.microsoft.com/office/drawing/2014/main" id="{99F0D574-D63B-98BB-F02F-E0E40D23A7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095F8D-82D6-8344-F785-FEF420BCA1ED}"/>
              </a:ext>
            </a:extLst>
          </p:cNvPr>
          <p:cNvSpPr>
            <a:spLocks noGrp="1"/>
          </p:cNvSpPr>
          <p:nvPr>
            <p:ph type="sldNum" sz="quarter" idx="12"/>
          </p:nvPr>
        </p:nvSpPr>
        <p:spPr/>
        <p:txBody>
          <a:bodyPr/>
          <a:lstStyle/>
          <a:p>
            <a:fld id="{2624843A-DCB3-4DF0-92B2-25F6264C30A9}" type="slidenum">
              <a:rPr lang="en-US" smtClean="0"/>
              <a:t>‹#›</a:t>
            </a:fld>
            <a:endParaRPr lang="en-US"/>
          </a:p>
        </p:txBody>
      </p:sp>
    </p:spTree>
    <p:extLst>
      <p:ext uri="{BB962C8B-B14F-4D97-AF65-F5344CB8AC3E}">
        <p14:creationId xmlns:p14="http://schemas.microsoft.com/office/powerpoint/2010/main" val="1454627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46B899C-03D8-F539-B5D9-8A07F65394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D46A034-24B3-8709-18CE-B524789D73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6E3106-B2CA-01E3-4C4D-7A1BBC7EF4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63D0A3C-085B-44C7-9B66-C34DF2255ACD}" type="datetimeFigureOut">
              <a:rPr lang="en-US" smtClean="0"/>
              <a:t>3/16/2024</a:t>
            </a:fld>
            <a:endParaRPr lang="en-US"/>
          </a:p>
        </p:txBody>
      </p:sp>
      <p:sp>
        <p:nvSpPr>
          <p:cNvPr id="5" name="Footer Placeholder 4">
            <a:extLst>
              <a:ext uri="{FF2B5EF4-FFF2-40B4-BE49-F238E27FC236}">
                <a16:creationId xmlns:a16="http://schemas.microsoft.com/office/drawing/2014/main" id="{9614DF62-797B-1240-527D-B5BAA0EB7D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72CB1C47-188D-039A-389E-C886721709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624843A-DCB3-4DF0-92B2-25F6264C30A9}" type="slidenum">
              <a:rPr lang="en-US" smtClean="0"/>
              <a:t>‹#›</a:t>
            </a:fld>
            <a:endParaRPr lang="en-US"/>
          </a:p>
        </p:txBody>
      </p:sp>
    </p:spTree>
    <p:extLst>
      <p:ext uri="{BB962C8B-B14F-4D97-AF65-F5344CB8AC3E}">
        <p14:creationId xmlns:p14="http://schemas.microsoft.com/office/powerpoint/2010/main" val="25981372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C3354-2FBD-02B0-F703-A2A3E79E89C0}"/>
              </a:ext>
            </a:extLst>
          </p:cNvPr>
          <p:cNvSpPr>
            <a:spLocks noGrp="1"/>
          </p:cNvSpPr>
          <p:nvPr>
            <p:ph type="ctrTitle"/>
          </p:nvPr>
        </p:nvSpPr>
        <p:spPr>
          <a:xfrm>
            <a:off x="1524000" y="2235200"/>
            <a:ext cx="9144000" cy="2387600"/>
          </a:xfrm>
        </p:spPr>
        <p:txBody>
          <a:bodyPr>
            <a:normAutofit fontScale="90000"/>
          </a:bodyPr>
          <a:lstStyle/>
          <a:p>
            <a:r>
              <a:rPr lang="en-US" sz="9600" b="1" dirty="0">
                <a:latin typeface="Arial" panose="020B0604020202020204" pitchFamily="34" charset="0"/>
                <a:cs typeface="Arial" panose="020B0604020202020204" pitchFamily="34" charset="0"/>
              </a:rPr>
              <a:t>First</a:t>
            </a:r>
            <a:br>
              <a:rPr lang="en-US" sz="9600" b="1" dirty="0">
                <a:latin typeface="Arial" panose="020B0604020202020204" pitchFamily="34" charset="0"/>
                <a:cs typeface="Arial" panose="020B0604020202020204" pitchFamily="34" charset="0"/>
              </a:rPr>
            </a:br>
            <a:r>
              <a:rPr lang="en-US" sz="9600" b="1" dirty="0">
                <a:latin typeface="Arial" panose="020B0604020202020204" pitchFamily="34" charset="0"/>
                <a:cs typeface="Arial" panose="020B0604020202020204" pitchFamily="34" charset="0"/>
              </a:rPr>
              <a:t>Thessalonians</a:t>
            </a:r>
          </a:p>
        </p:txBody>
      </p:sp>
    </p:spTree>
    <p:extLst>
      <p:ext uri="{BB962C8B-B14F-4D97-AF65-F5344CB8AC3E}">
        <p14:creationId xmlns:p14="http://schemas.microsoft.com/office/powerpoint/2010/main" val="3075756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7CF953-4D94-D8B3-239D-F0D64CCEF4F0}"/>
              </a:ext>
            </a:extLst>
          </p:cNvPr>
          <p:cNvSpPr>
            <a:spLocks noGrp="1"/>
          </p:cNvSpPr>
          <p:nvPr>
            <p:ph idx="1"/>
          </p:nvPr>
        </p:nvSpPr>
        <p:spPr>
          <a:xfrm>
            <a:off x="838200" y="510639"/>
            <a:ext cx="10515600" cy="5666324"/>
          </a:xfrm>
        </p:spPr>
        <p:txBody>
          <a:bodyPr>
            <a:normAutofit/>
          </a:bodyPr>
          <a:lstStyle/>
          <a:p>
            <a:pPr marL="0" indent="0">
              <a:buNone/>
            </a:pPr>
            <a:r>
              <a:rPr lang="en-US" sz="4400" dirty="0">
                <a:effectLst/>
                <a:latin typeface="Arial" panose="020B0604020202020204" pitchFamily="34" charset="0"/>
                <a:ea typeface="Aptos" panose="020B0004020202020204" pitchFamily="34" charset="0"/>
                <a:cs typeface="Arial" panose="020B0604020202020204" pitchFamily="34" charset="0"/>
              </a:rPr>
              <a:t>1 Thessalonians 4:1-8</a:t>
            </a:r>
          </a:p>
          <a:p>
            <a:pPr marL="0" indent="0">
              <a:buNone/>
            </a:pPr>
            <a:r>
              <a:rPr lang="en-US" sz="4400" b="1" i="1" dirty="0">
                <a:effectLst/>
                <a:latin typeface="Times New Roman" panose="02020603050405020304" pitchFamily="18" charset="0"/>
                <a:ea typeface="Aptos" panose="020B0004020202020204" pitchFamily="34" charset="0"/>
              </a:rPr>
              <a:t>“</a:t>
            </a:r>
            <a:r>
              <a:rPr lang="en-US" sz="4400" b="1" i="1" dirty="0">
                <a:solidFill>
                  <a:srgbClr val="FF0000"/>
                </a:solidFill>
                <a:effectLst/>
                <a:latin typeface="Times New Roman" panose="02020603050405020304" pitchFamily="18" charset="0"/>
                <a:ea typeface="Aptos" panose="020B0004020202020204" pitchFamily="34" charset="0"/>
              </a:rPr>
              <a:t>Finally then</a:t>
            </a:r>
            <a:r>
              <a:rPr lang="en-US" sz="4400" b="1" i="1" dirty="0">
                <a:effectLst/>
                <a:latin typeface="Times New Roman" panose="02020603050405020304" pitchFamily="18" charset="0"/>
                <a:ea typeface="Aptos" panose="020B0004020202020204" pitchFamily="34" charset="0"/>
              </a:rPr>
              <a:t>, brethren, we urge and exhort in the Lord Jesus that you should </a:t>
            </a:r>
            <a:r>
              <a:rPr lang="en-US" sz="4400" b="1" i="1" dirty="0">
                <a:solidFill>
                  <a:srgbClr val="FF0000"/>
                </a:solidFill>
                <a:effectLst/>
                <a:latin typeface="Times New Roman" panose="02020603050405020304" pitchFamily="18" charset="0"/>
                <a:ea typeface="Aptos" panose="020B0004020202020204" pitchFamily="34" charset="0"/>
              </a:rPr>
              <a:t>abound more and more</a:t>
            </a:r>
            <a:r>
              <a:rPr lang="en-US" sz="4400" b="1" i="1" dirty="0">
                <a:effectLst/>
                <a:latin typeface="Times New Roman" panose="02020603050405020304" pitchFamily="18" charset="0"/>
                <a:ea typeface="Aptos" panose="020B0004020202020204" pitchFamily="34" charset="0"/>
              </a:rPr>
              <a:t>, just as you received from us how you ought to walk and to please God; for you know what commandments we gave you through the Lord Jesus.  For this is the will of God, your sanctification: that you</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68048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7CF953-4D94-D8B3-239D-F0D64CCEF4F0}"/>
              </a:ext>
            </a:extLst>
          </p:cNvPr>
          <p:cNvSpPr>
            <a:spLocks noGrp="1"/>
          </p:cNvSpPr>
          <p:nvPr>
            <p:ph idx="1"/>
          </p:nvPr>
        </p:nvSpPr>
        <p:spPr>
          <a:xfrm>
            <a:off x="838200" y="510639"/>
            <a:ext cx="10515600" cy="5666324"/>
          </a:xfrm>
        </p:spPr>
        <p:txBody>
          <a:bodyPr>
            <a:normAutofit/>
          </a:bodyPr>
          <a:lstStyle/>
          <a:p>
            <a:pPr marL="0" indent="0">
              <a:buNone/>
            </a:pPr>
            <a:r>
              <a:rPr lang="en-US" sz="4400" dirty="0">
                <a:effectLst/>
                <a:latin typeface="Arial" panose="020B0604020202020204" pitchFamily="34" charset="0"/>
                <a:ea typeface="Aptos" panose="020B0004020202020204" pitchFamily="34" charset="0"/>
                <a:cs typeface="Arial" panose="020B0604020202020204" pitchFamily="34" charset="0"/>
              </a:rPr>
              <a:t>1 Thessalonians 4:1-8</a:t>
            </a:r>
          </a:p>
          <a:p>
            <a:pPr marL="0" indent="0">
              <a:buNone/>
            </a:pPr>
            <a:r>
              <a:rPr lang="en-US" sz="4400" b="1" i="1" dirty="0">
                <a:effectLst/>
                <a:latin typeface="Times New Roman" panose="02020603050405020304" pitchFamily="18" charset="0"/>
                <a:ea typeface="Aptos" panose="020B0004020202020204" pitchFamily="34" charset="0"/>
              </a:rPr>
              <a:t>“</a:t>
            </a:r>
            <a:r>
              <a:rPr lang="en-US" sz="4400" b="1" i="1" dirty="0">
                <a:solidFill>
                  <a:srgbClr val="FF0000"/>
                </a:solidFill>
                <a:effectLst/>
                <a:latin typeface="Times New Roman" panose="02020603050405020304" pitchFamily="18" charset="0"/>
                <a:ea typeface="Aptos" panose="020B0004020202020204" pitchFamily="34" charset="0"/>
              </a:rPr>
              <a:t>Finally then</a:t>
            </a:r>
            <a:r>
              <a:rPr lang="en-US" sz="4400" b="1" i="1" dirty="0">
                <a:effectLst/>
                <a:latin typeface="Times New Roman" panose="02020603050405020304" pitchFamily="18" charset="0"/>
                <a:ea typeface="Aptos" panose="020B0004020202020204" pitchFamily="34" charset="0"/>
              </a:rPr>
              <a:t>, brethren, we urge and exhort in the Lord Jesus that you should </a:t>
            </a:r>
            <a:r>
              <a:rPr lang="en-US" sz="4400" b="1" i="1" dirty="0">
                <a:solidFill>
                  <a:srgbClr val="FF0000"/>
                </a:solidFill>
                <a:effectLst/>
                <a:latin typeface="Times New Roman" panose="02020603050405020304" pitchFamily="18" charset="0"/>
                <a:ea typeface="Aptos" panose="020B0004020202020204" pitchFamily="34" charset="0"/>
              </a:rPr>
              <a:t>abound more and more</a:t>
            </a:r>
            <a:r>
              <a:rPr lang="en-US" sz="4400" b="1" i="1" dirty="0">
                <a:effectLst/>
                <a:latin typeface="Times New Roman" panose="02020603050405020304" pitchFamily="18" charset="0"/>
                <a:ea typeface="Aptos" panose="020B0004020202020204" pitchFamily="34" charset="0"/>
              </a:rPr>
              <a:t>, just as you received from us how you </a:t>
            </a:r>
            <a:r>
              <a:rPr lang="en-US" sz="4400" b="1" i="1" dirty="0">
                <a:solidFill>
                  <a:srgbClr val="FF0000"/>
                </a:solidFill>
                <a:effectLst/>
                <a:latin typeface="Times New Roman" panose="02020603050405020304" pitchFamily="18" charset="0"/>
                <a:ea typeface="Aptos" panose="020B0004020202020204" pitchFamily="34" charset="0"/>
              </a:rPr>
              <a:t>ought to walk and to please God</a:t>
            </a:r>
            <a:r>
              <a:rPr lang="en-US" sz="4400" b="1" i="1" dirty="0">
                <a:effectLst/>
                <a:latin typeface="Times New Roman" panose="02020603050405020304" pitchFamily="18" charset="0"/>
                <a:ea typeface="Aptos" panose="020B0004020202020204" pitchFamily="34" charset="0"/>
              </a:rPr>
              <a:t>; for you know what commandments we gave you through the Lord Jesus.  For this is the will of God, your sanctification: that you</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72983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7CF953-4D94-D8B3-239D-F0D64CCEF4F0}"/>
              </a:ext>
            </a:extLst>
          </p:cNvPr>
          <p:cNvSpPr>
            <a:spLocks noGrp="1"/>
          </p:cNvSpPr>
          <p:nvPr>
            <p:ph idx="1"/>
          </p:nvPr>
        </p:nvSpPr>
        <p:spPr>
          <a:xfrm>
            <a:off x="838200" y="510639"/>
            <a:ext cx="10515600" cy="5666324"/>
          </a:xfrm>
        </p:spPr>
        <p:txBody>
          <a:bodyPr>
            <a:normAutofit/>
          </a:bodyPr>
          <a:lstStyle/>
          <a:p>
            <a:pPr marL="0" indent="0">
              <a:buNone/>
            </a:pPr>
            <a:r>
              <a:rPr lang="en-US" sz="4400" dirty="0">
                <a:effectLst/>
                <a:latin typeface="Arial" panose="020B0604020202020204" pitchFamily="34" charset="0"/>
                <a:ea typeface="Aptos" panose="020B0004020202020204" pitchFamily="34" charset="0"/>
                <a:cs typeface="Arial" panose="020B0604020202020204" pitchFamily="34" charset="0"/>
              </a:rPr>
              <a:t>1 Thessalonians 4:1-8</a:t>
            </a:r>
          </a:p>
          <a:p>
            <a:pPr marL="0" indent="0">
              <a:buNone/>
            </a:pPr>
            <a:r>
              <a:rPr lang="en-US" sz="4400" b="1" i="1" dirty="0">
                <a:effectLst/>
                <a:latin typeface="Times New Roman" panose="02020603050405020304" pitchFamily="18" charset="0"/>
                <a:ea typeface="Aptos" panose="020B0004020202020204" pitchFamily="34" charset="0"/>
              </a:rPr>
              <a:t>“</a:t>
            </a:r>
            <a:r>
              <a:rPr lang="en-US" sz="4400" b="1" i="1" dirty="0">
                <a:solidFill>
                  <a:srgbClr val="FF0000"/>
                </a:solidFill>
                <a:effectLst/>
                <a:latin typeface="Times New Roman" panose="02020603050405020304" pitchFamily="18" charset="0"/>
                <a:ea typeface="Aptos" panose="020B0004020202020204" pitchFamily="34" charset="0"/>
              </a:rPr>
              <a:t>Finally then</a:t>
            </a:r>
            <a:r>
              <a:rPr lang="en-US" sz="4400" b="1" i="1" dirty="0">
                <a:effectLst/>
                <a:latin typeface="Times New Roman" panose="02020603050405020304" pitchFamily="18" charset="0"/>
                <a:ea typeface="Aptos" panose="020B0004020202020204" pitchFamily="34" charset="0"/>
              </a:rPr>
              <a:t>, brethren, we urge and exhort in the Lord Jesus that you should </a:t>
            </a:r>
            <a:r>
              <a:rPr lang="en-US" sz="4400" b="1" i="1" dirty="0">
                <a:solidFill>
                  <a:srgbClr val="FF0000"/>
                </a:solidFill>
                <a:effectLst/>
                <a:latin typeface="Times New Roman" panose="02020603050405020304" pitchFamily="18" charset="0"/>
                <a:ea typeface="Aptos" panose="020B0004020202020204" pitchFamily="34" charset="0"/>
              </a:rPr>
              <a:t>abound more and more</a:t>
            </a:r>
            <a:r>
              <a:rPr lang="en-US" sz="4400" b="1" i="1" dirty="0">
                <a:effectLst/>
                <a:latin typeface="Times New Roman" panose="02020603050405020304" pitchFamily="18" charset="0"/>
                <a:ea typeface="Aptos" panose="020B0004020202020204" pitchFamily="34" charset="0"/>
              </a:rPr>
              <a:t>, just as you received from us how you </a:t>
            </a:r>
            <a:r>
              <a:rPr lang="en-US" sz="4400" b="1" i="1" dirty="0">
                <a:solidFill>
                  <a:srgbClr val="FF0000"/>
                </a:solidFill>
                <a:effectLst/>
                <a:latin typeface="Times New Roman" panose="02020603050405020304" pitchFamily="18" charset="0"/>
                <a:ea typeface="Aptos" panose="020B0004020202020204" pitchFamily="34" charset="0"/>
              </a:rPr>
              <a:t>ought to walk and to please God</a:t>
            </a:r>
            <a:r>
              <a:rPr lang="en-US" sz="4400" b="1" i="1" dirty="0">
                <a:effectLst/>
                <a:latin typeface="Times New Roman" panose="02020603050405020304" pitchFamily="18" charset="0"/>
                <a:ea typeface="Aptos" panose="020B0004020202020204" pitchFamily="34" charset="0"/>
              </a:rPr>
              <a:t>; </a:t>
            </a:r>
            <a:r>
              <a:rPr lang="en-US" sz="4400" b="1" i="1" dirty="0">
                <a:solidFill>
                  <a:srgbClr val="FF0000"/>
                </a:solidFill>
                <a:effectLst/>
                <a:highlight>
                  <a:srgbClr val="FFFF00"/>
                </a:highlight>
                <a:latin typeface="Times New Roman" panose="02020603050405020304" pitchFamily="18" charset="0"/>
                <a:ea typeface="Aptos" panose="020B0004020202020204" pitchFamily="34" charset="0"/>
              </a:rPr>
              <a:t>for you know what commandments we gave you through the Lord Jesus</a:t>
            </a:r>
            <a:r>
              <a:rPr lang="en-US" sz="4400" b="1" i="1" dirty="0">
                <a:effectLst/>
                <a:latin typeface="Times New Roman" panose="02020603050405020304" pitchFamily="18" charset="0"/>
                <a:ea typeface="Aptos" panose="020B0004020202020204" pitchFamily="34" charset="0"/>
              </a:rPr>
              <a:t>.  For this is the will of God, your sanctification: that you</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9637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7CF953-4D94-D8B3-239D-F0D64CCEF4F0}"/>
              </a:ext>
            </a:extLst>
          </p:cNvPr>
          <p:cNvSpPr>
            <a:spLocks noGrp="1"/>
          </p:cNvSpPr>
          <p:nvPr>
            <p:ph idx="1"/>
          </p:nvPr>
        </p:nvSpPr>
        <p:spPr>
          <a:xfrm>
            <a:off x="838200" y="510639"/>
            <a:ext cx="10515600" cy="5666324"/>
          </a:xfrm>
        </p:spPr>
        <p:txBody>
          <a:bodyPr>
            <a:normAutofit/>
          </a:bodyPr>
          <a:lstStyle/>
          <a:p>
            <a:pPr marL="0" indent="0">
              <a:buNone/>
            </a:pPr>
            <a:r>
              <a:rPr lang="en-US" sz="4400" dirty="0">
                <a:effectLst/>
                <a:latin typeface="Arial" panose="020B0604020202020204" pitchFamily="34" charset="0"/>
                <a:ea typeface="Aptos" panose="020B0004020202020204" pitchFamily="34" charset="0"/>
                <a:cs typeface="Arial" panose="020B0604020202020204" pitchFamily="34" charset="0"/>
              </a:rPr>
              <a:t>1 Thessalonians 4:1-8</a:t>
            </a:r>
          </a:p>
          <a:p>
            <a:pPr marL="0" indent="0">
              <a:buNone/>
            </a:pPr>
            <a:r>
              <a:rPr lang="en-US" sz="4400" b="1" i="1" dirty="0">
                <a:effectLst/>
                <a:latin typeface="Times New Roman" panose="02020603050405020304" pitchFamily="18" charset="0"/>
                <a:ea typeface="Aptos" panose="020B0004020202020204" pitchFamily="34" charset="0"/>
              </a:rPr>
              <a:t>“Finally then, </a:t>
            </a:r>
            <a:r>
              <a:rPr lang="en-US" sz="4400" b="1" i="1" dirty="0">
                <a:solidFill>
                  <a:srgbClr val="FF0000"/>
                </a:solidFill>
                <a:effectLst/>
                <a:latin typeface="Times New Roman" panose="02020603050405020304" pitchFamily="18" charset="0"/>
                <a:ea typeface="Aptos" panose="020B0004020202020204" pitchFamily="34" charset="0"/>
              </a:rPr>
              <a:t>brethren</a:t>
            </a:r>
            <a:r>
              <a:rPr lang="en-US" sz="4400" b="1" i="1" dirty="0">
                <a:effectLst/>
                <a:latin typeface="Times New Roman" panose="02020603050405020304" pitchFamily="18" charset="0"/>
                <a:ea typeface="Aptos" panose="020B0004020202020204" pitchFamily="34" charset="0"/>
              </a:rPr>
              <a:t>, we urge and exhort in the Lord Jesus that you should abound more and more, just as you received from us how you ought to walk and to please God; for you know what commandments we gave you through the Lord Jesus.  For this is the will of God, your sanctification: that you</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8461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7CF953-4D94-D8B3-239D-F0D64CCEF4F0}"/>
              </a:ext>
            </a:extLst>
          </p:cNvPr>
          <p:cNvSpPr>
            <a:spLocks noGrp="1"/>
          </p:cNvSpPr>
          <p:nvPr>
            <p:ph idx="1"/>
          </p:nvPr>
        </p:nvSpPr>
        <p:spPr>
          <a:xfrm>
            <a:off x="838200" y="510639"/>
            <a:ext cx="10515600" cy="5666324"/>
          </a:xfrm>
        </p:spPr>
        <p:txBody>
          <a:bodyPr>
            <a:normAutofit/>
          </a:bodyPr>
          <a:lstStyle/>
          <a:p>
            <a:pPr marL="0" indent="0">
              <a:buNone/>
            </a:pPr>
            <a:r>
              <a:rPr lang="en-US" sz="4400" dirty="0">
                <a:effectLst/>
                <a:latin typeface="Arial" panose="020B0604020202020204" pitchFamily="34" charset="0"/>
                <a:ea typeface="Aptos" panose="020B0004020202020204" pitchFamily="34" charset="0"/>
                <a:cs typeface="Arial" panose="020B0604020202020204" pitchFamily="34" charset="0"/>
              </a:rPr>
              <a:t>1 Thessalonians 4:1-8</a:t>
            </a:r>
          </a:p>
          <a:p>
            <a:pPr marL="0" indent="0">
              <a:buNone/>
            </a:pPr>
            <a:r>
              <a:rPr lang="en-US" sz="4400" b="1" i="1" dirty="0">
                <a:effectLst/>
                <a:latin typeface="Times New Roman" panose="02020603050405020304" pitchFamily="18" charset="0"/>
                <a:ea typeface="Aptos" panose="020B0004020202020204" pitchFamily="34" charset="0"/>
              </a:rPr>
              <a:t>“Finally then, </a:t>
            </a:r>
            <a:r>
              <a:rPr lang="en-US" sz="4400" b="1" i="1" dirty="0">
                <a:solidFill>
                  <a:srgbClr val="FF0000"/>
                </a:solidFill>
                <a:effectLst/>
                <a:latin typeface="Times New Roman" panose="02020603050405020304" pitchFamily="18" charset="0"/>
                <a:ea typeface="Aptos" panose="020B0004020202020204" pitchFamily="34" charset="0"/>
              </a:rPr>
              <a:t>brethren</a:t>
            </a:r>
            <a:r>
              <a:rPr lang="en-US" sz="4400" b="1" i="1" dirty="0">
                <a:effectLst/>
                <a:latin typeface="Times New Roman" panose="02020603050405020304" pitchFamily="18" charset="0"/>
                <a:ea typeface="Aptos" panose="020B0004020202020204" pitchFamily="34" charset="0"/>
              </a:rPr>
              <a:t>, we urge and exhort in the Lord Jesus that you should abound more and more, just as you received from us how you ought to walk and to please God; for you know what </a:t>
            </a:r>
            <a:r>
              <a:rPr lang="en-US" sz="4400" b="1" i="1" dirty="0">
                <a:solidFill>
                  <a:srgbClr val="FF0000"/>
                </a:solidFill>
                <a:effectLst/>
                <a:highlight>
                  <a:srgbClr val="FFFF00"/>
                </a:highlight>
                <a:latin typeface="Times New Roman" panose="02020603050405020304" pitchFamily="18" charset="0"/>
                <a:ea typeface="Aptos" panose="020B0004020202020204" pitchFamily="34" charset="0"/>
              </a:rPr>
              <a:t>commandments</a:t>
            </a:r>
            <a:r>
              <a:rPr lang="en-US" sz="4400" b="1" i="1" dirty="0">
                <a:effectLst/>
                <a:latin typeface="Times New Roman" panose="02020603050405020304" pitchFamily="18" charset="0"/>
                <a:ea typeface="Aptos" panose="020B0004020202020204" pitchFamily="34" charset="0"/>
              </a:rPr>
              <a:t> we gave you through the Lord Jesus.  For this is the will of God, your sanctification: that you</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2760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7CF953-4D94-D8B3-239D-F0D64CCEF4F0}"/>
              </a:ext>
            </a:extLst>
          </p:cNvPr>
          <p:cNvSpPr>
            <a:spLocks noGrp="1"/>
          </p:cNvSpPr>
          <p:nvPr>
            <p:ph idx="1"/>
          </p:nvPr>
        </p:nvSpPr>
        <p:spPr>
          <a:xfrm>
            <a:off x="838200" y="510639"/>
            <a:ext cx="10515600" cy="5666324"/>
          </a:xfrm>
        </p:spPr>
        <p:txBody>
          <a:bodyPr>
            <a:normAutofit/>
          </a:bodyPr>
          <a:lstStyle/>
          <a:p>
            <a:pPr marL="0" indent="0" algn="ctr">
              <a:buNone/>
            </a:pPr>
            <a:r>
              <a:rPr lang="en-US" sz="4400" i="1" dirty="0">
                <a:solidFill>
                  <a:srgbClr val="FF0000"/>
                </a:solidFill>
                <a:effectLst/>
                <a:latin typeface="Times New Roman" panose="02020603050405020304" pitchFamily="18" charset="0"/>
                <a:ea typeface="Aptos" panose="020B0004020202020204" pitchFamily="34" charset="0"/>
              </a:rPr>
              <a:t>When Paul writes about his readers and their need to walk and to please God, it is not meant as an instruction on how one needs to be in order to become a Christian.  </a:t>
            </a:r>
            <a:r>
              <a:rPr lang="en-US" sz="4400" i="1" dirty="0">
                <a:effectLst/>
                <a:latin typeface="Times New Roman" panose="02020603050405020304" pitchFamily="18" charset="0"/>
                <a:ea typeface="Aptos" panose="020B0004020202020204" pitchFamily="34" charset="0"/>
              </a:rPr>
              <a:t>It is also not meant to be understood as something that needs to be done so that one can remain a Christian and that if he stops obeying Christ’s commandments, he ceases to be a Christian. </a:t>
            </a:r>
            <a:endParaRPr lang="en-US" sz="44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55063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7CF953-4D94-D8B3-239D-F0D64CCEF4F0}"/>
              </a:ext>
            </a:extLst>
          </p:cNvPr>
          <p:cNvSpPr>
            <a:spLocks noGrp="1"/>
          </p:cNvSpPr>
          <p:nvPr>
            <p:ph idx="1"/>
          </p:nvPr>
        </p:nvSpPr>
        <p:spPr>
          <a:xfrm>
            <a:off x="838200" y="510639"/>
            <a:ext cx="10515600" cy="5666324"/>
          </a:xfrm>
        </p:spPr>
        <p:txBody>
          <a:bodyPr>
            <a:normAutofit/>
          </a:bodyPr>
          <a:lstStyle/>
          <a:p>
            <a:pPr marL="0" indent="0" algn="ctr">
              <a:buNone/>
            </a:pPr>
            <a:r>
              <a:rPr lang="en-US" sz="4400" i="1" dirty="0">
                <a:effectLst/>
                <a:latin typeface="Times New Roman" panose="02020603050405020304" pitchFamily="18" charset="0"/>
                <a:ea typeface="Aptos" panose="020B0004020202020204" pitchFamily="34" charset="0"/>
              </a:rPr>
              <a:t>When Paul writes about his readers and their need to walk and to please God, it is not meant as an instruction on how one needs to be in order to become a Christian.  </a:t>
            </a:r>
            <a:r>
              <a:rPr lang="en-US" sz="4400" i="1" dirty="0">
                <a:solidFill>
                  <a:srgbClr val="FF0000"/>
                </a:solidFill>
                <a:effectLst/>
                <a:latin typeface="Times New Roman" panose="02020603050405020304" pitchFamily="18" charset="0"/>
                <a:ea typeface="Aptos" panose="020B0004020202020204" pitchFamily="34" charset="0"/>
              </a:rPr>
              <a:t>It is also not meant to be understood as something that needs to be done so that one can remain a Christian and that if he stops obeying Christ’s commandments, he ceases to be a Christian. </a:t>
            </a:r>
            <a:endParaRPr lang="en-US" sz="4400" i="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11394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7CF953-4D94-D8B3-239D-F0D64CCEF4F0}"/>
              </a:ext>
            </a:extLst>
          </p:cNvPr>
          <p:cNvSpPr>
            <a:spLocks noGrp="1"/>
          </p:cNvSpPr>
          <p:nvPr>
            <p:ph idx="1"/>
          </p:nvPr>
        </p:nvSpPr>
        <p:spPr>
          <a:xfrm>
            <a:off x="838200" y="510639"/>
            <a:ext cx="10515600" cy="5666324"/>
          </a:xfrm>
        </p:spPr>
        <p:txBody>
          <a:bodyPr>
            <a:normAutofit/>
          </a:bodyPr>
          <a:lstStyle/>
          <a:p>
            <a:pPr marL="0" indent="0" algn="ctr">
              <a:buNone/>
            </a:pPr>
            <a:endParaRPr lang="en-US" sz="5400" i="1" dirty="0">
              <a:effectLst/>
              <a:latin typeface="Times New Roman" panose="02020603050405020304" pitchFamily="18" charset="0"/>
              <a:ea typeface="Aptos" panose="020B0004020202020204" pitchFamily="34" charset="0"/>
            </a:endParaRPr>
          </a:p>
          <a:p>
            <a:pPr marL="0" indent="0" algn="ctr">
              <a:buNone/>
            </a:pPr>
            <a:r>
              <a:rPr lang="en-US" sz="5400" i="1" dirty="0">
                <a:effectLst/>
                <a:latin typeface="Times New Roman" panose="02020603050405020304" pitchFamily="18" charset="0"/>
                <a:ea typeface="Aptos" panose="020B0004020202020204" pitchFamily="34" charset="0"/>
              </a:rPr>
              <a:t>The only way one becomes “a Christian” is when he or she believes in Christ, and once that has happened, it’s a done deal, as they say, never to be repeated again. </a:t>
            </a:r>
            <a:endParaRPr lang="en-US" sz="5400" i="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26967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7CF953-4D94-D8B3-239D-F0D64CCEF4F0}"/>
              </a:ext>
            </a:extLst>
          </p:cNvPr>
          <p:cNvSpPr>
            <a:spLocks noGrp="1"/>
          </p:cNvSpPr>
          <p:nvPr>
            <p:ph idx="1"/>
          </p:nvPr>
        </p:nvSpPr>
        <p:spPr>
          <a:xfrm>
            <a:off x="838200" y="510639"/>
            <a:ext cx="10515600" cy="5666324"/>
          </a:xfrm>
        </p:spPr>
        <p:txBody>
          <a:bodyPr>
            <a:normAutofit/>
          </a:bodyPr>
          <a:lstStyle/>
          <a:p>
            <a:pPr marL="0" indent="0">
              <a:buNone/>
            </a:pPr>
            <a:endParaRPr lang="en-US" sz="4800" dirty="0">
              <a:effectLst/>
              <a:latin typeface="Arial" panose="020B0604020202020204" pitchFamily="34" charset="0"/>
              <a:ea typeface="Aptos" panose="020B0004020202020204" pitchFamily="34" charset="0"/>
              <a:cs typeface="Arial" panose="020B0604020202020204" pitchFamily="34" charset="0"/>
            </a:endParaRPr>
          </a:p>
          <a:p>
            <a:pPr marL="0" indent="0">
              <a:buNone/>
            </a:pPr>
            <a:r>
              <a:rPr lang="en-US" sz="4800" dirty="0">
                <a:effectLst/>
                <a:latin typeface="Arial" panose="020B0604020202020204" pitchFamily="34" charset="0"/>
                <a:ea typeface="Aptos" panose="020B0004020202020204" pitchFamily="34" charset="0"/>
                <a:cs typeface="Arial" panose="020B0604020202020204" pitchFamily="34" charset="0"/>
              </a:rPr>
              <a:t>John 3:4</a:t>
            </a:r>
          </a:p>
          <a:p>
            <a:pPr marL="0" indent="0">
              <a:buNone/>
            </a:pPr>
            <a:r>
              <a:rPr lang="en-US" sz="4800" b="1" i="1" dirty="0">
                <a:effectLst/>
                <a:latin typeface="Times New Roman" panose="02020603050405020304" pitchFamily="18" charset="0"/>
                <a:ea typeface="Aptos" panose="020B0004020202020204" pitchFamily="34" charset="0"/>
              </a:rPr>
              <a:t>“How can a man be born when he is old?  Can he enter a second time into his mother’s womb and be born?”</a:t>
            </a:r>
            <a:r>
              <a:rPr lang="en-US" sz="4800" dirty="0">
                <a:effectLst/>
                <a:latin typeface="Times New Roman" panose="02020603050405020304" pitchFamily="18" charset="0"/>
                <a:ea typeface="Aptos" panose="020B0004020202020204" pitchFamily="34" charset="0"/>
              </a:rPr>
              <a:t> </a:t>
            </a: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36372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7CF953-4D94-D8B3-239D-F0D64CCEF4F0}"/>
              </a:ext>
            </a:extLst>
          </p:cNvPr>
          <p:cNvSpPr>
            <a:spLocks noGrp="1"/>
          </p:cNvSpPr>
          <p:nvPr>
            <p:ph idx="1"/>
          </p:nvPr>
        </p:nvSpPr>
        <p:spPr>
          <a:xfrm>
            <a:off x="838200" y="510639"/>
            <a:ext cx="10515600" cy="5666324"/>
          </a:xfrm>
        </p:spPr>
        <p:txBody>
          <a:bodyPr>
            <a:normAutofit/>
          </a:bodyPr>
          <a:lstStyle/>
          <a:p>
            <a:pPr marL="0" indent="0">
              <a:buNone/>
            </a:pPr>
            <a:endParaRPr lang="en-US" sz="4800" dirty="0">
              <a:effectLst/>
              <a:latin typeface="Arial" panose="020B0604020202020204" pitchFamily="34" charset="0"/>
              <a:ea typeface="Aptos" panose="020B0004020202020204" pitchFamily="34" charset="0"/>
              <a:cs typeface="Arial" panose="020B0604020202020204" pitchFamily="34" charset="0"/>
            </a:endParaRPr>
          </a:p>
          <a:p>
            <a:pPr marL="0" indent="0">
              <a:buNone/>
            </a:pPr>
            <a:r>
              <a:rPr lang="en-US" sz="4800" dirty="0">
                <a:effectLst/>
                <a:latin typeface="Arial" panose="020B0604020202020204" pitchFamily="34" charset="0"/>
                <a:ea typeface="Aptos" panose="020B0004020202020204" pitchFamily="34" charset="0"/>
                <a:cs typeface="Arial" panose="020B0604020202020204" pitchFamily="34" charset="0"/>
              </a:rPr>
              <a:t>John 1:12</a:t>
            </a:r>
          </a:p>
          <a:p>
            <a:pPr marL="0" indent="0">
              <a:buNone/>
            </a:pPr>
            <a:r>
              <a:rPr lang="en-US" sz="4800" b="1" i="1" dirty="0">
                <a:effectLst/>
                <a:latin typeface="Times New Roman" panose="02020603050405020304" pitchFamily="18" charset="0"/>
                <a:ea typeface="Aptos" panose="020B0004020202020204" pitchFamily="34" charset="0"/>
              </a:rPr>
              <a:t>“But as many as received Him, to them He gave the right to become children of God, to those who believe in His name …”.</a:t>
            </a:r>
            <a:r>
              <a:rPr lang="en-US" sz="4800" dirty="0">
                <a:effectLst/>
                <a:latin typeface="Times New Roman" panose="02020603050405020304" pitchFamily="18" charset="0"/>
                <a:ea typeface="Aptos" panose="020B0004020202020204" pitchFamily="34" charset="0"/>
              </a:rPr>
              <a:t> </a:t>
            </a: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9211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7CF953-4D94-D8B3-239D-F0D64CCEF4F0}"/>
              </a:ext>
            </a:extLst>
          </p:cNvPr>
          <p:cNvSpPr>
            <a:spLocks noGrp="1"/>
          </p:cNvSpPr>
          <p:nvPr>
            <p:ph idx="1"/>
          </p:nvPr>
        </p:nvSpPr>
        <p:spPr>
          <a:xfrm>
            <a:off x="838200" y="510639"/>
            <a:ext cx="10515600" cy="5666324"/>
          </a:xfrm>
        </p:spPr>
        <p:txBody>
          <a:bodyPr>
            <a:normAutofit/>
          </a:bodyPr>
          <a:lstStyle/>
          <a:p>
            <a:pPr marL="0" indent="0">
              <a:buNone/>
            </a:pPr>
            <a:r>
              <a:rPr lang="en-US" sz="4400" dirty="0">
                <a:latin typeface="Arial" panose="020B0604020202020204" pitchFamily="34" charset="0"/>
                <a:cs typeface="Arial" panose="020B0604020202020204" pitchFamily="34" charset="0"/>
              </a:rPr>
              <a:t>1 Thessalonians 3:11-13</a:t>
            </a:r>
          </a:p>
          <a:p>
            <a:pPr marL="0" indent="0">
              <a:buNone/>
            </a:pPr>
            <a:r>
              <a:rPr lang="en-US" sz="4400" b="1" i="1" dirty="0">
                <a:effectLst/>
                <a:latin typeface="Times New Roman" panose="02020603050405020304" pitchFamily="18" charset="0"/>
                <a:ea typeface="Aptos" panose="020B0004020202020204" pitchFamily="34" charset="0"/>
              </a:rPr>
              <a:t>“Now may our God and Father Himself, and our Lord Jesus Christ, direct our way to you.  And may the Lord make you increase and abound in love to one another and to all, just as we do to you, so that He may establish your hearts blameless in holiness before our God and Father at the coming of our Lord Jesus Christ with all His saints.”</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52889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5217386-3998-E654-69A6-ED78E807AABE}"/>
              </a:ext>
            </a:extLst>
          </p:cNvPr>
          <p:cNvSpPr>
            <a:spLocks noGrp="1"/>
          </p:cNvSpPr>
          <p:nvPr>
            <p:ph sz="half" idx="1"/>
          </p:nvPr>
        </p:nvSpPr>
        <p:spPr>
          <a:xfrm>
            <a:off x="459179" y="412376"/>
            <a:ext cx="5560621" cy="6154679"/>
          </a:xfrm>
        </p:spPr>
        <p:txBody>
          <a:bodyPr/>
          <a:lstStyle/>
          <a:p>
            <a:pPr marL="0" indent="0" algn="ctr">
              <a:buNone/>
            </a:pPr>
            <a:r>
              <a:rPr lang="en-US" b="1" dirty="0">
                <a:solidFill>
                  <a:srgbClr val="FF0000"/>
                </a:solidFill>
              </a:rPr>
              <a:t>GOD</a:t>
            </a:r>
          </a:p>
          <a:p>
            <a:pPr marL="0" indent="0" algn="ctr">
              <a:buNone/>
            </a:pPr>
            <a:r>
              <a:rPr lang="en-US" dirty="0">
                <a:solidFill>
                  <a:srgbClr val="FF0000"/>
                </a:solidFill>
              </a:rPr>
              <a:t>Commandments</a:t>
            </a:r>
          </a:p>
        </p:txBody>
      </p:sp>
      <p:sp>
        <p:nvSpPr>
          <p:cNvPr id="6" name="Content Placeholder 5">
            <a:extLst>
              <a:ext uri="{FF2B5EF4-FFF2-40B4-BE49-F238E27FC236}">
                <a16:creationId xmlns:a16="http://schemas.microsoft.com/office/drawing/2014/main" id="{7DD179F3-0629-2806-C2B4-FD06CAB662D7}"/>
              </a:ext>
            </a:extLst>
          </p:cNvPr>
          <p:cNvSpPr>
            <a:spLocks noGrp="1"/>
          </p:cNvSpPr>
          <p:nvPr>
            <p:ph sz="half" idx="2"/>
          </p:nvPr>
        </p:nvSpPr>
        <p:spPr>
          <a:xfrm>
            <a:off x="6172199" y="412376"/>
            <a:ext cx="5560621" cy="6154679"/>
          </a:xfrm>
        </p:spPr>
        <p:txBody>
          <a:bodyPr/>
          <a:lstStyle/>
          <a:p>
            <a:pPr marL="0" indent="0">
              <a:buNone/>
            </a:pPr>
            <a:endParaRPr lang="en-US" dirty="0"/>
          </a:p>
        </p:txBody>
      </p:sp>
    </p:spTree>
    <p:extLst>
      <p:ext uri="{BB962C8B-B14F-4D97-AF65-F5344CB8AC3E}">
        <p14:creationId xmlns:p14="http://schemas.microsoft.com/office/powerpoint/2010/main" val="33925664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7CF953-4D94-D8B3-239D-F0D64CCEF4F0}"/>
              </a:ext>
            </a:extLst>
          </p:cNvPr>
          <p:cNvSpPr>
            <a:spLocks noGrp="1"/>
          </p:cNvSpPr>
          <p:nvPr>
            <p:ph idx="1"/>
          </p:nvPr>
        </p:nvSpPr>
        <p:spPr>
          <a:xfrm>
            <a:off x="838200" y="510639"/>
            <a:ext cx="10515600" cy="5666324"/>
          </a:xfrm>
        </p:spPr>
        <p:txBody>
          <a:bodyPr>
            <a:normAutofit/>
          </a:bodyPr>
          <a:lstStyle/>
          <a:p>
            <a:pPr marL="0" indent="0">
              <a:buNone/>
            </a:pPr>
            <a:r>
              <a:rPr lang="en-US" sz="3600" dirty="0">
                <a:effectLst/>
                <a:latin typeface="Arial" panose="020B0604020202020204" pitchFamily="34" charset="0"/>
                <a:ea typeface="Aptos" panose="020B0004020202020204" pitchFamily="34" charset="0"/>
                <a:cs typeface="Arial" panose="020B0604020202020204" pitchFamily="34" charset="0"/>
              </a:rPr>
              <a:t>Psalm 19:7-10 (ESV)</a:t>
            </a:r>
          </a:p>
          <a:p>
            <a:pPr marL="0" indent="0">
              <a:buNone/>
            </a:pPr>
            <a:r>
              <a:rPr lang="en-US" sz="3600" b="1" i="1" dirty="0">
                <a:effectLst/>
                <a:latin typeface="Times New Roman" panose="02020603050405020304" pitchFamily="18" charset="0"/>
                <a:ea typeface="Aptos" panose="020B0004020202020204" pitchFamily="34" charset="0"/>
              </a:rPr>
              <a:t>“The law of the Lord is perfect, reviving the soul; the testimony of the Lord is sure, making wise the simple; the precepts of the Lord are right, rejoicing the heart; the commandment of the Lord is pure, enlightening the eyes; the fear of the Lord is clean, enduring forever; the rules of the Lord are true, and righteous altogether.  More to be desired are they than gold, even much fine gold; sweeter also than honey and drippings of the honeycomb.”</a:t>
            </a:r>
            <a:r>
              <a:rPr lang="en-US" sz="3600" dirty="0">
                <a:effectLst/>
                <a:latin typeface="Times New Roman" panose="02020603050405020304" pitchFamily="18" charset="0"/>
                <a:ea typeface="Aptos" panose="020B0004020202020204" pitchFamily="34" charset="0"/>
              </a:rPr>
              <a:t> </a:t>
            </a:r>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54161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5217386-3998-E654-69A6-ED78E807AABE}"/>
              </a:ext>
            </a:extLst>
          </p:cNvPr>
          <p:cNvSpPr>
            <a:spLocks noGrp="1"/>
          </p:cNvSpPr>
          <p:nvPr>
            <p:ph sz="half" idx="1"/>
          </p:nvPr>
        </p:nvSpPr>
        <p:spPr>
          <a:xfrm>
            <a:off x="459179" y="412376"/>
            <a:ext cx="5560621" cy="6154679"/>
          </a:xfrm>
        </p:spPr>
        <p:txBody>
          <a:bodyPr/>
          <a:lstStyle/>
          <a:p>
            <a:pPr marL="0" indent="0" algn="ctr">
              <a:buNone/>
            </a:pPr>
            <a:r>
              <a:rPr lang="en-US" b="1" dirty="0">
                <a:solidFill>
                  <a:srgbClr val="FF0000"/>
                </a:solidFill>
              </a:rPr>
              <a:t>GOD</a:t>
            </a:r>
          </a:p>
          <a:p>
            <a:pPr marL="0" indent="0" algn="ctr">
              <a:buNone/>
            </a:pPr>
            <a:r>
              <a:rPr lang="en-US" sz="2400" dirty="0">
                <a:solidFill>
                  <a:srgbClr val="FF0000"/>
                </a:solidFill>
              </a:rPr>
              <a:t>Commandments</a:t>
            </a:r>
          </a:p>
        </p:txBody>
      </p:sp>
      <p:sp>
        <p:nvSpPr>
          <p:cNvPr id="6" name="Content Placeholder 5">
            <a:extLst>
              <a:ext uri="{FF2B5EF4-FFF2-40B4-BE49-F238E27FC236}">
                <a16:creationId xmlns:a16="http://schemas.microsoft.com/office/drawing/2014/main" id="{7DD179F3-0629-2806-C2B4-FD06CAB662D7}"/>
              </a:ext>
            </a:extLst>
          </p:cNvPr>
          <p:cNvSpPr>
            <a:spLocks noGrp="1"/>
          </p:cNvSpPr>
          <p:nvPr>
            <p:ph sz="half" idx="2"/>
          </p:nvPr>
        </p:nvSpPr>
        <p:spPr>
          <a:xfrm>
            <a:off x="6172199" y="412376"/>
            <a:ext cx="5560621" cy="6154679"/>
          </a:xfrm>
        </p:spPr>
        <p:txBody>
          <a:bodyPr/>
          <a:lstStyle/>
          <a:p>
            <a:pPr marL="0" indent="0" algn="ctr">
              <a:buNone/>
            </a:pPr>
            <a:r>
              <a:rPr lang="en-US" b="1" dirty="0">
                <a:solidFill>
                  <a:srgbClr val="FF0000"/>
                </a:solidFill>
              </a:rPr>
              <a:t>THE FAMILY UNIT</a:t>
            </a:r>
          </a:p>
        </p:txBody>
      </p:sp>
    </p:spTree>
    <p:extLst>
      <p:ext uri="{BB962C8B-B14F-4D97-AF65-F5344CB8AC3E}">
        <p14:creationId xmlns:p14="http://schemas.microsoft.com/office/powerpoint/2010/main" val="27822648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5217386-3998-E654-69A6-ED78E807AABE}"/>
              </a:ext>
            </a:extLst>
          </p:cNvPr>
          <p:cNvSpPr>
            <a:spLocks noGrp="1"/>
          </p:cNvSpPr>
          <p:nvPr>
            <p:ph sz="half" idx="1"/>
          </p:nvPr>
        </p:nvSpPr>
        <p:spPr>
          <a:xfrm>
            <a:off x="459179" y="412376"/>
            <a:ext cx="5560621" cy="6154679"/>
          </a:xfrm>
        </p:spPr>
        <p:txBody>
          <a:bodyPr/>
          <a:lstStyle/>
          <a:p>
            <a:pPr marL="0" indent="0" algn="ctr">
              <a:buNone/>
            </a:pPr>
            <a:r>
              <a:rPr lang="en-US" b="1" dirty="0">
                <a:solidFill>
                  <a:srgbClr val="FF0000"/>
                </a:solidFill>
              </a:rPr>
              <a:t>GOD</a:t>
            </a:r>
          </a:p>
          <a:p>
            <a:pPr marL="0" indent="0" algn="ctr">
              <a:buNone/>
            </a:pPr>
            <a:r>
              <a:rPr lang="en-US" sz="2400" dirty="0">
                <a:solidFill>
                  <a:srgbClr val="FF0000"/>
                </a:solidFill>
              </a:rPr>
              <a:t>Commandments</a:t>
            </a:r>
          </a:p>
        </p:txBody>
      </p:sp>
      <p:sp>
        <p:nvSpPr>
          <p:cNvPr id="6" name="Content Placeholder 5">
            <a:extLst>
              <a:ext uri="{FF2B5EF4-FFF2-40B4-BE49-F238E27FC236}">
                <a16:creationId xmlns:a16="http://schemas.microsoft.com/office/drawing/2014/main" id="{7DD179F3-0629-2806-C2B4-FD06CAB662D7}"/>
              </a:ext>
            </a:extLst>
          </p:cNvPr>
          <p:cNvSpPr>
            <a:spLocks noGrp="1"/>
          </p:cNvSpPr>
          <p:nvPr>
            <p:ph sz="half" idx="2"/>
          </p:nvPr>
        </p:nvSpPr>
        <p:spPr>
          <a:xfrm>
            <a:off x="6172199" y="412376"/>
            <a:ext cx="5560621" cy="6154679"/>
          </a:xfrm>
        </p:spPr>
        <p:txBody>
          <a:bodyPr/>
          <a:lstStyle/>
          <a:p>
            <a:pPr marL="0" indent="0" algn="ctr">
              <a:buNone/>
            </a:pPr>
            <a:r>
              <a:rPr lang="en-US" b="1" dirty="0">
                <a:solidFill>
                  <a:srgbClr val="FF0000"/>
                </a:solidFill>
              </a:rPr>
              <a:t>THE FAMILY UNIT</a:t>
            </a:r>
          </a:p>
          <a:p>
            <a:pPr marL="0" indent="0" algn="ctr">
              <a:buNone/>
            </a:pPr>
            <a:r>
              <a:rPr lang="en-US" sz="2400" dirty="0">
                <a:solidFill>
                  <a:srgbClr val="FF0000"/>
                </a:solidFill>
              </a:rPr>
              <a:t>Ground Rules (the “Law”)</a:t>
            </a:r>
          </a:p>
        </p:txBody>
      </p:sp>
    </p:spTree>
    <p:extLst>
      <p:ext uri="{BB962C8B-B14F-4D97-AF65-F5344CB8AC3E}">
        <p14:creationId xmlns:p14="http://schemas.microsoft.com/office/powerpoint/2010/main" val="42661491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5217386-3998-E654-69A6-ED78E807AABE}"/>
              </a:ext>
            </a:extLst>
          </p:cNvPr>
          <p:cNvSpPr>
            <a:spLocks noGrp="1"/>
          </p:cNvSpPr>
          <p:nvPr>
            <p:ph sz="half" idx="1"/>
          </p:nvPr>
        </p:nvSpPr>
        <p:spPr>
          <a:xfrm>
            <a:off x="459179" y="412376"/>
            <a:ext cx="5560621" cy="6154679"/>
          </a:xfrm>
        </p:spPr>
        <p:txBody>
          <a:bodyPr/>
          <a:lstStyle/>
          <a:p>
            <a:pPr marL="0" indent="0" algn="ctr">
              <a:buNone/>
            </a:pPr>
            <a:r>
              <a:rPr lang="en-US" b="1" dirty="0">
                <a:solidFill>
                  <a:srgbClr val="FF0000"/>
                </a:solidFill>
              </a:rPr>
              <a:t>GOD</a:t>
            </a:r>
          </a:p>
          <a:p>
            <a:pPr marL="0" indent="0" algn="ctr">
              <a:buNone/>
            </a:pPr>
            <a:r>
              <a:rPr lang="en-US" sz="2400" dirty="0"/>
              <a:t>Commandments</a:t>
            </a:r>
          </a:p>
          <a:p>
            <a:pPr marL="0" indent="0" algn="ctr">
              <a:buNone/>
            </a:pPr>
            <a:r>
              <a:rPr lang="en-US" sz="2400" dirty="0">
                <a:solidFill>
                  <a:srgbClr val="FF0000"/>
                </a:solidFill>
              </a:rPr>
              <a:t>Obeying them </a:t>
            </a:r>
          </a:p>
          <a:p>
            <a:pPr marL="0" indent="0" algn="ctr">
              <a:buNone/>
            </a:pPr>
            <a:r>
              <a:rPr lang="en-US" sz="2400" dirty="0">
                <a:solidFill>
                  <a:srgbClr val="FF0000"/>
                </a:solidFill>
              </a:rPr>
              <a:t>In this life … God is pleased</a:t>
            </a:r>
          </a:p>
        </p:txBody>
      </p:sp>
      <p:sp>
        <p:nvSpPr>
          <p:cNvPr id="6" name="Content Placeholder 5">
            <a:extLst>
              <a:ext uri="{FF2B5EF4-FFF2-40B4-BE49-F238E27FC236}">
                <a16:creationId xmlns:a16="http://schemas.microsoft.com/office/drawing/2014/main" id="{7DD179F3-0629-2806-C2B4-FD06CAB662D7}"/>
              </a:ext>
            </a:extLst>
          </p:cNvPr>
          <p:cNvSpPr>
            <a:spLocks noGrp="1"/>
          </p:cNvSpPr>
          <p:nvPr>
            <p:ph sz="half" idx="2"/>
          </p:nvPr>
        </p:nvSpPr>
        <p:spPr>
          <a:xfrm>
            <a:off x="6172199" y="412376"/>
            <a:ext cx="5560621" cy="6154679"/>
          </a:xfrm>
        </p:spPr>
        <p:txBody>
          <a:bodyPr/>
          <a:lstStyle/>
          <a:p>
            <a:pPr marL="0" indent="0" algn="ctr">
              <a:buNone/>
            </a:pPr>
            <a:r>
              <a:rPr lang="en-US" b="1" dirty="0">
                <a:solidFill>
                  <a:srgbClr val="FF0000"/>
                </a:solidFill>
              </a:rPr>
              <a:t>THE FAMILY UNIT</a:t>
            </a:r>
          </a:p>
          <a:p>
            <a:pPr marL="0" indent="0" algn="ctr">
              <a:buNone/>
            </a:pPr>
            <a:r>
              <a:rPr lang="en-US" sz="2400" dirty="0"/>
              <a:t>Ground Rules (the “Law”)</a:t>
            </a:r>
          </a:p>
        </p:txBody>
      </p:sp>
    </p:spTree>
    <p:extLst>
      <p:ext uri="{BB962C8B-B14F-4D97-AF65-F5344CB8AC3E}">
        <p14:creationId xmlns:p14="http://schemas.microsoft.com/office/powerpoint/2010/main" val="34196061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5217386-3998-E654-69A6-ED78E807AABE}"/>
              </a:ext>
            </a:extLst>
          </p:cNvPr>
          <p:cNvSpPr>
            <a:spLocks noGrp="1"/>
          </p:cNvSpPr>
          <p:nvPr>
            <p:ph sz="half" idx="1"/>
          </p:nvPr>
        </p:nvSpPr>
        <p:spPr>
          <a:xfrm>
            <a:off x="459179" y="412376"/>
            <a:ext cx="5560621" cy="6154679"/>
          </a:xfrm>
        </p:spPr>
        <p:txBody>
          <a:bodyPr/>
          <a:lstStyle/>
          <a:p>
            <a:pPr marL="0" indent="0" algn="ctr">
              <a:buNone/>
            </a:pPr>
            <a:r>
              <a:rPr lang="en-US" b="1" dirty="0">
                <a:solidFill>
                  <a:srgbClr val="FF0000"/>
                </a:solidFill>
              </a:rPr>
              <a:t>GOD</a:t>
            </a:r>
          </a:p>
          <a:p>
            <a:pPr marL="0" indent="0" algn="ctr">
              <a:buNone/>
            </a:pPr>
            <a:r>
              <a:rPr lang="en-US" sz="2400" dirty="0"/>
              <a:t>Commandments</a:t>
            </a:r>
          </a:p>
          <a:p>
            <a:pPr marL="0" indent="0" algn="ctr">
              <a:buNone/>
            </a:pPr>
            <a:r>
              <a:rPr lang="en-US" sz="2400" dirty="0">
                <a:solidFill>
                  <a:srgbClr val="FF0000"/>
                </a:solidFill>
              </a:rPr>
              <a:t>Obeying them </a:t>
            </a:r>
          </a:p>
          <a:p>
            <a:pPr marL="0" indent="0" algn="ctr">
              <a:buNone/>
            </a:pPr>
            <a:r>
              <a:rPr lang="en-US" sz="2400" dirty="0"/>
              <a:t>In this life … God is pleased</a:t>
            </a:r>
          </a:p>
          <a:p>
            <a:pPr marL="0" indent="0">
              <a:buNone/>
            </a:pPr>
            <a:r>
              <a:rPr lang="en-US" sz="2400" dirty="0">
                <a:solidFill>
                  <a:srgbClr val="FF0000"/>
                </a:solidFill>
              </a:rPr>
              <a:t>The life to come … </a:t>
            </a:r>
          </a:p>
          <a:p>
            <a:pPr marL="0" indent="0">
              <a:buNone/>
            </a:pPr>
            <a:r>
              <a:rPr lang="en-US" sz="2400" dirty="0">
                <a:solidFill>
                  <a:srgbClr val="FF0000"/>
                </a:solidFill>
              </a:rPr>
              <a:t>                                   Blameless in holiness</a:t>
            </a:r>
          </a:p>
        </p:txBody>
      </p:sp>
      <p:sp>
        <p:nvSpPr>
          <p:cNvPr id="6" name="Content Placeholder 5">
            <a:extLst>
              <a:ext uri="{FF2B5EF4-FFF2-40B4-BE49-F238E27FC236}">
                <a16:creationId xmlns:a16="http://schemas.microsoft.com/office/drawing/2014/main" id="{7DD179F3-0629-2806-C2B4-FD06CAB662D7}"/>
              </a:ext>
            </a:extLst>
          </p:cNvPr>
          <p:cNvSpPr>
            <a:spLocks noGrp="1"/>
          </p:cNvSpPr>
          <p:nvPr>
            <p:ph sz="half" idx="2"/>
          </p:nvPr>
        </p:nvSpPr>
        <p:spPr>
          <a:xfrm>
            <a:off x="6172199" y="412376"/>
            <a:ext cx="5560621" cy="6154679"/>
          </a:xfrm>
        </p:spPr>
        <p:txBody>
          <a:bodyPr/>
          <a:lstStyle/>
          <a:p>
            <a:pPr marL="0" indent="0" algn="ctr">
              <a:buNone/>
            </a:pPr>
            <a:r>
              <a:rPr lang="en-US" b="1" dirty="0">
                <a:solidFill>
                  <a:srgbClr val="FF0000"/>
                </a:solidFill>
              </a:rPr>
              <a:t>THE FAMILY UNIT</a:t>
            </a:r>
          </a:p>
          <a:p>
            <a:pPr marL="0" indent="0" algn="ctr">
              <a:buNone/>
            </a:pPr>
            <a:r>
              <a:rPr lang="en-US" sz="2400" dirty="0"/>
              <a:t>Ground Rules (the “Law”)</a:t>
            </a:r>
          </a:p>
        </p:txBody>
      </p:sp>
    </p:spTree>
    <p:extLst>
      <p:ext uri="{BB962C8B-B14F-4D97-AF65-F5344CB8AC3E}">
        <p14:creationId xmlns:p14="http://schemas.microsoft.com/office/powerpoint/2010/main" val="9201287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5217386-3998-E654-69A6-ED78E807AABE}"/>
              </a:ext>
            </a:extLst>
          </p:cNvPr>
          <p:cNvSpPr>
            <a:spLocks noGrp="1"/>
          </p:cNvSpPr>
          <p:nvPr>
            <p:ph sz="half" idx="1"/>
          </p:nvPr>
        </p:nvSpPr>
        <p:spPr>
          <a:xfrm>
            <a:off x="459179" y="412376"/>
            <a:ext cx="5560621" cy="6154679"/>
          </a:xfrm>
        </p:spPr>
        <p:txBody>
          <a:bodyPr/>
          <a:lstStyle/>
          <a:p>
            <a:pPr marL="0" indent="0" algn="ctr">
              <a:buNone/>
            </a:pPr>
            <a:r>
              <a:rPr lang="en-US" b="1" dirty="0">
                <a:solidFill>
                  <a:srgbClr val="FF0000"/>
                </a:solidFill>
              </a:rPr>
              <a:t>GOD</a:t>
            </a:r>
          </a:p>
          <a:p>
            <a:pPr marL="0" indent="0" algn="ctr">
              <a:buNone/>
            </a:pPr>
            <a:r>
              <a:rPr lang="en-US" sz="2400" dirty="0"/>
              <a:t>Commandments</a:t>
            </a:r>
          </a:p>
          <a:p>
            <a:pPr marL="0" indent="0" algn="ctr">
              <a:buNone/>
            </a:pPr>
            <a:r>
              <a:rPr lang="en-US" sz="2400" dirty="0">
                <a:solidFill>
                  <a:srgbClr val="FF0000"/>
                </a:solidFill>
              </a:rPr>
              <a:t>Obeying them </a:t>
            </a:r>
          </a:p>
          <a:p>
            <a:pPr marL="0" indent="0" algn="ctr">
              <a:buNone/>
            </a:pPr>
            <a:r>
              <a:rPr lang="en-US" sz="2400" dirty="0"/>
              <a:t>In this life … God is pleased</a:t>
            </a:r>
          </a:p>
          <a:p>
            <a:pPr marL="0" indent="0">
              <a:buNone/>
            </a:pPr>
            <a:r>
              <a:rPr lang="en-US" sz="2400" dirty="0">
                <a:solidFill>
                  <a:srgbClr val="FF0000"/>
                </a:solidFill>
              </a:rPr>
              <a:t>The life to come … </a:t>
            </a:r>
          </a:p>
          <a:p>
            <a:pPr marL="0" indent="0">
              <a:buNone/>
            </a:pPr>
            <a:r>
              <a:rPr lang="en-US" sz="2400" dirty="0"/>
              <a:t>                                   Blameless in holiness</a:t>
            </a:r>
          </a:p>
          <a:p>
            <a:pPr marL="0" indent="0" algn="ctr">
              <a:buNone/>
            </a:pPr>
            <a:r>
              <a:rPr lang="en-US" sz="2400" dirty="0"/>
              <a:t>                </a:t>
            </a:r>
            <a:r>
              <a:rPr lang="en-US" sz="2400" dirty="0">
                <a:solidFill>
                  <a:srgbClr val="FF0000"/>
                </a:solidFill>
              </a:rPr>
              <a:t>Commendation</a:t>
            </a:r>
            <a:r>
              <a:rPr lang="en-US" sz="2400" dirty="0"/>
              <a:t> </a:t>
            </a:r>
          </a:p>
        </p:txBody>
      </p:sp>
      <p:sp>
        <p:nvSpPr>
          <p:cNvPr id="6" name="Content Placeholder 5">
            <a:extLst>
              <a:ext uri="{FF2B5EF4-FFF2-40B4-BE49-F238E27FC236}">
                <a16:creationId xmlns:a16="http://schemas.microsoft.com/office/drawing/2014/main" id="{7DD179F3-0629-2806-C2B4-FD06CAB662D7}"/>
              </a:ext>
            </a:extLst>
          </p:cNvPr>
          <p:cNvSpPr>
            <a:spLocks noGrp="1"/>
          </p:cNvSpPr>
          <p:nvPr>
            <p:ph sz="half" idx="2"/>
          </p:nvPr>
        </p:nvSpPr>
        <p:spPr>
          <a:xfrm>
            <a:off x="6172199" y="412376"/>
            <a:ext cx="5560621" cy="6154679"/>
          </a:xfrm>
        </p:spPr>
        <p:txBody>
          <a:bodyPr/>
          <a:lstStyle/>
          <a:p>
            <a:pPr marL="0" indent="0" algn="ctr">
              <a:buNone/>
            </a:pPr>
            <a:r>
              <a:rPr lang="en-US" b="1" dirty="0">
                <a:solidFill>
                  <a:srgbClr val="FF0000"/>
                </a:solidFill>
              </a:rPr>
              <a:t>THE FAMILY UNIT</a:t>
            </a:r>
          </a:p>
          <a:p>
            <a:pPr marL="0" indent="0" algn="ctr">
              <a:buNone/>
            </a:pPr>
            <a:r>
              <a:rPr lang="en-US" sz="2400" dirty="0"/>
              <a:t>Ground Rules (the “Law”)</a:t>
            </a:r>
          </a:p>
        </p:txBody>
      </p:sp>
    </p:spTree>
    <p:extLst>
      <p:ext uri="{BB962C8B-B14F-4D97-AF65-F5344CB8AC3E}">
        <p14:creationId xmlns:p14="http://schemas.microsoft.com/office/powerpoint/2010/main" val="34503470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5217386-3998-E654-69A6-ED78E807AABE}"/>
              </a:ext>
            </a:extLst>
          </p:cNvPr>
          <p:cNvSpPr>
            <a:spLocks noGrp="1"/>
          </p:cNvSpPr>
          <p:nvPr>
            <p:ph sz="half" idx="1"/>
          </p:nvPr>
        </p:nvSpPr>
        <p:spPr>
          <a:xfrm>
            <a:off x="459179" y="412376"/>
            <a:ext cx="5560621" cy="6154679"/>
          </a:xfrm>
        </p:spPr>
        <p:txBody>
          <a:bodyPr/>
          <a:lstStyle/>
          <a:p>
            <a:pPr marL="0" indent="0" algn="ctr">
              <a:buNone/>
            </a:pPr>
            <a:r>
              <a:rPr lang="en-US" b="1" dirty="0">
                <a:solidFill>
                  <a:srgbClr val="FF0000"/>
                </a:solidFill>
              </a:rPr>
              <a:t>GOD</a:t>
            </a:r>
          </a:p>
          <a:p>
            <a:pPr marL="0" indent="0" algn="ctr">
              <a:buNone/>
            </a:pPr>
            <a:r>
              <a:rPr lang="en-US" sz="2400" dirty="0"/>
              <a:t>Commandments</a:t>
            </a:r>
          </a:p>
          <a:p>
            <a:pPr marL="0" indent="0" algn="ctr">
              <a:buNone/>
            </a:pPr>
            <a:r>
              <a:rPr lang="en-US" sz="2400" dirty="0">
                <a:solidFill>
                  <a:srgbClr val="FF0000"/>
                </a:solidFill>
              </a:rPr>
              <a:t>Obeying them </a:t>
            </a:r>
          </a:p>
          <a:p>
            <a:pPr marL="0" indent="0" algn="ctr">
              <a:buNone/>
            </a:pPr>
            <a:r>
              <a:rPr lang="en-US" sz="2400" dirty="0"/>
              <a:t>In this life … God is pleased</a:t>
            </a:r>
          </a:p>
          <a:p>
            <a:pPr marL="0" indent="0">
              <a:buNone/>
            </a:pPr>
            <a:r>
              <a:rPr lang="en-US" sz="2400" dirty="0">
                <a:solidFill>
                  <a:srgbClr val="FF0000"/>
                </a:solidFill>
              </a:rPr>
              <a:t>The life to come … </a:t>
            </a:r>
          </a:p>
          <a:p>
            <a:pPr marL="0" indent="0">
              <a:buNone/>
            </a:pPr>
            <a:r>
              <a:rPr lang="en-US" sz="2400" dirty="0"/>
              <a:t>                                    Blameless in holiness</a:t>
            </a:r>
          </a:p>
          <a:p>
            <a:pPr marL="0" indent="0" algn="ctr">
              <a:buNone/>
            </a:pPr>
            <a:r>
              <a:rPr lang="en-US" sz="2400" dirty="0"/>
              <a:t>                  Commendation </a:t>
            </a:r>
          </a:p>
          <a:p>
            <a:pPr marL="0" indent="0" algn="ctr">
              <a:buNone/>
            </a:pPr>
            <a:r>
              <a:rPr lang="en-US" sz="2400" dirty="0"/>
              <a:t>                                   </a:t>
            </a:r>
            <a:r>
              <a:rPr lang="en-US" sz="2400" dirty="0">
                <a:solidFill>
                  <a:srgbClr val="FF0000"/>
                </a:solidFill>
              </a:rPr>
              <a:t>Reward for Faithfulness</a:t>
            </a:r>
          </a:p>
        </p:txBody>
      </p:sp>
      <p:sp>
        <p:nvSpPr>
          <p:cNvPr id="6" name="Content Placeholder 5">
            <a:extLst>
              <a:ext uri="{FF2B5EF4-FFF2-40B4-BE49-F238E27FC236}">
                <a16:creationId xmlns:a16="http://schemas.microsoft.com/office/drawing/2014/main" id="{7DD179F3-0629-2806-C2B4-FD06CAB662D7}"/>
              </a:ext>
            </a:extLst>
          </p:cNvPr>
          <p:cNvSpPr>
            <a:spLocks noGrp="1"/>
          </p:cNvSpPr>
          <p:nvPr>
            <p:ph sz="half" idx="2"/>
          </p:nvPr>
        </p:nvSpPr>
        <p:spPr>
          <a:xfrm>
            <a:off x="6172199" y="412376"/>
            <a:ext cx="5560621" cy="6154679"/>
          </a:xfrm>
        </p:spPr>
        <p:txBody>
          <a:bodyPr/>
          <a:lstStyle/>
          <a:p>
            <a:pPr marL="0" indent="0" algn="ctr">
              <a:buNone/>
            </a:pPr>
            <a:r>
              <a:rPr lang="en-US" b="1" dirty="0">
                <a:solidFill>
                  <a:srgbClr val="FF0000"/>
                </a:solidFill>
              </a:rPr>
              <a:t>THE FAMILY UNIT</a:t>
            </a:r>
          </a:p>
          <a:p>
            <a:pPr marL="0" indent="0" algn="ctr">
              <a:buNone/>
            </a:pPr>
            <a:r>
              <a:rPr lang="en-US" sz="2400" dirty="0"/>
              <a:t>Ground Rules (the “Law”)</a:t>
            </a:r>
          </a:p>
        </p:txBody>
      </p:sp>
    </p:spTree>
    <p:extLst>
      <p:ext uri="{BB962C8B-B14F-4D97-AF65-F5344CB8AC3E}">
        <p14:creationId xmlns:p14="http://schemas.microsoft.com/office/powerpoint/2010/main" val="7295161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5217386-3998-E654-69A6-ED78E807AABE}"/>
              </a:ext>
            </a:extLst>
          </p:cNvPr>
          <p:cNvSpPr>
            <a:spLocks noGrp="1"/>
          </p:cNvSpPr>
          <p:nvPr>
            <p:ph sz="half" idx="1"/>
          </p:nvPr>
        </p:nvSpPr>
        <p:spPr>
          <a:xfrm>
            <a:off x="459179" y="412376"/>
            <a:ext cx="5560621" cy="6154679"/>
          </a:xfrm>
        </p:spPr>
        <p:txBody>
          <a:bodyPr/>
          <a:lstStyle/>
          <a:p>
            <a:pPr marL="0" indent="0" algn="ctr">
              <a:buNone/>
            </a:pPr>
            <a:r>
              <a:rPr lang="en-US" b="1" dirty="0">
                <a:solidFill>
                  <a:srgbClr val="FF0000"/>
                </a:solidFill>
              </a:rPr>
              <a:t>GOD</a:t>
            </a:r>
          </a:p>
          <a:p>
            <a:pPr marL="0" indent="0" algn="ctr">
              <a:buNone/>
            </a:pPr>
            <a:r>
              <a:rPr lang="en-US" sz="2400" dirty="0"/>
              <a:t>Commandments</a:t>
            </a:r>
          </a:p>
          <a:p>
            <a:pPr marL="0" indent="0" algn="ctr">
              <a:buNone/>
            </a:pPr>
            <a:r>
              <a:rPr lang="en-US" sz="2400" dirty="0">
                <a:solidFill>
                  <a:srgbClr val="FF0000"/>
                </a:solidFill>
              </a:rPr>
              <a:t>Obeying them </a:t>
            </a:r>
          </a:p>
          <a:p>
            <a:pPr marL="0" indent="0" algn="ctr">
              <a:buNone/>
            </a:pPr>
            <a:r>
              <a:rPr lang="en-US" sz="2400" dirty="0"/>
              <a:t>In this life … God is pleased</a:t>
            </a:r>
          </a:p>
          <a:p>
            <a:pPr marL="0" indent="0">
              <a:buNone/>
            </a:pPr>
            <a:r>
              <a:rPr lang="en-US" sz="2400" dirty="0"/>
              <a:t>The life to come … </a:t>
            </a:r>
          </a:p>
          <a:p>
            <a:pPr marL="0" indent="0">
              <a:buNone/>
            </a:pPr>
            <a:r>
              <a:rPr lang="en-US" sz="2400" dirty="0"/>
              <a:t>                                    Blameless in holiness</a:t>
            </a:r>
          </a:p>
          <a:p>
            <a:pPr marL="0" indent="0" algn="ctr">
              <a:buNone/>
            </a:pPr>
            <a:r>
              <a:rPr lang="en-US" sz="2400" dirty="0"/>
              <a:t>                  Commendation </a:t>
            </a:r>
          </a:p>
          <a:p>
            <a:pPr marL="0" indent="0" algn="ctr">
              <a:buNone/>
            </a:pPr>
            <a:r>
              <a:rPr lang="en-US" sz="2400" dirty="0"/>
              <a:t>                                   Reward for Faithfulness</a:t>
            </a:r>
          </a:p>
        </p:txBody>
      </p:sp>
      <p:sp>
        <p:nvSpPr>
          <p:cNvPr id="6" name="Content Placeholder 5">
            <a:extLst>
              <a:ext uri="{FF2B5EF4-FFF2-40B4-BE49-F238E27FC236}">
                <a16:creationId xmlns:a16="http://schemas.microsoft.com/office/drawing/2014/main" id="{7DD179F3-0629-2806-C2B4-FD06CAB662D7}"/>
              </a:ext>
            </a:extLst>
          </p:cNvPr>
          <p:cNvSpPr>
            <a:spLocks noGrp="1"/>
          </p:cNvSpPr>
          <p:nvPr>
            <p:ph sz="half" idx="2"/>
          </p:nvPr>
        </p:nvSpPr>
        <p:spPr>
          <a:xfrm>
            <a:off x="6172199" y="412376"/>
            <a:ext cx="5560621" cy="6154679"/>
          </a:xfrm>
        </p:spPr>
        <p:txBody>
          <a:bodyPr/>
          <a:lstStyle/>
          <a:p>
            <a:pPr marL="0" indent="0" algn="ctr">
              <a:buNone/>
            </a:pPr>
            <a:r>
              <a:rPr lang="en-US" b="1" dirty="0">
                <a:solidFill>
                  <a:srgbClr val="FF0000"/>
                </a:solidFill>
              </a:rPr>
              <a:t>THE FAMILY UNIT</a:t>
            </a:r>
          </a:p>
          <a:p>
            <a:pPr marL="0" indent="0" algn="ctr">
              <a:buNone/>
            </a:pPr>
            <a:r>
              <a:rPr lang="en-US" sz="2400" dirty="0"/>
              <a:t>Ground Rules (the “Law”)</a:t>
            </a:r>
          </a:p>
          <a:p>
            <a:pPr marL="0" indent="0" algn="ctr">
              <a:buNone/>
            </a:pPr>
            <a:r>
              <a:rPr lang="en-US" sz="2400" dirty="0">
                <a:solidFill>
                  <a:srgbClr val="FF0000"/>
                </a:solidFill>
              </a:rPr>
              <a:t>Obeying the rules</a:t>
            </a:r>
          </a:p>
          <a:p>
            <a:pPr marL="0" indent="0" algn="ctr">
              <a:buNone/>
            </a:pPr>
            <a:endParaRPr lang="en-US" dirty="0"/>
          </a:p>
        </p:txBody>
      </p:sp>
    </p:spTree>
    <p:extLst>
      <p:ext uri="{BB962C8B-B14F-4D97-AF65-F5344CB8AC3E}">
        <p14:creationId xmlns:p14="http://schemas.microsoft.com/office/powerpoint/2010/main" val="12142816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5217386-3998-E654-69A6-ED78E807AABE}"/>
              </a:ext>
            </a:extLst>
          </p:cNvPr>
          <p:cNvSpPr>
            <a:spLocks noGrp="1"/>
          </p:cNvSpPr>
          <p:nvPr>
            <p:ph sz="half" idx="1"/>
          </p:nvPr>
        </p:nvSpPr>
        <p:spPr>
          <a:xfrm>
            <a:off x="459179" y="412376"/>
            <a:ext cx="5560621" cy="6154679"/>
          </a:xfrm>
        </p:spPr>
        <p:txBody>
          <a:bodyPr/>
          <a:lstStyle/>
          <a:p>
            <a:pPr marL="0" indent="0" algn="ctr">
              <a:buNone/>
            </a:pPr>
            <a:r>
              <a:rPr lang="en-US" b="1" dirty="0">
                <a:solidFill>
                  <a:srgbClr val="FF0000"/>
                </a:solidFill>
              </a:rPr>
              <a:t>GOD</a:t>
            </a:r>
          </a:p>
          <a:p>
            <a:pPr marL="0" indent="0" algn="ctr">
              <a:buNone/>
            </a:pPr>
            <a:r>
              <a:rPr lang="en-US" sz="2400" dirty="0"/>
              <a:t>Commandments</a:t>
            </a:r>
          </a:p>
          <a:p>
            <a:pPr marL="0" indent="0" algn="ctr">
              <a:buNone/>
            </a:pPr>
            <a:r>
              <a:rPr lang="en-US" sz="2400" dirty="0">
                <a:solidFill>
                  <a:srgbClr val="FF0000"/>
                </a:solidFill>
              </a:rPr>
              <a:t>Obeying them </a:t>
            </a:r>
          </a:p>
          <a:p>
            <a:pPr marL="0" indent="0" algn="ctr">
              <a:buNone/>
            </a:pPr>
            <a:r>
              <a:rPr lang="en-US" sz="2400" dirty="0">
                <a:solidFill>
                  <a:srgbClr val="FF0000"/>
                </a:solidFill>
              </a:rPr>
              <a:t>In this life … God is pleased</a:t>
            </a:r>
          </a:p>
          <a:p>
            <a:pPr marL="0" indent="0">
              <a:buNone/>
            </a:pPr>
            <a:r>
              <a:rPr lang="en-US" sz="2400" dirty="0"/>
              <a:t>The life to come … </a:t>
            </a:r>
          </a:p>
          <a:p>
            <a:pPr marL="0" indent="0">
              <a:buNone/>
            </a:pPr>
            <a:r>
              <a:rPr lang="en-US" sz="2400" dirty="0"/>
              <a:t>                                    Blameless in holiness</a:t>
            </a:r>
          </a:p>
          <a:p>
            <a:pPr marL="0" indent="0" algn="ctr">
              <a:buNone/>
            </a:pPr>
            <a:r>
              <a:rPr lang="en-US" sz="2400" dirty="0"/>
              <a:t>                  Commendation </a:t>
            </a:r>
          </a:p>
          <a:p>
            <a:pPr marL="0" indent="0" algn="ctr">
              <a:buNone/>
            </a:pPr>
            <a:r>
              <a:rPr lang="en-US" sz="2400" dirty="0"/>
              <a:t>                                   Reward for Faithfulness</a:t>
            </a:r>
          </a:p>
        </p:txBody>
      </p:sp>
      <p:sp>
        <p:nvSpPr>
          <p:cNvPr id="6" name="Content Placeholder 5">
            <a:extLst>
              <a:ext uri="{FF2B5EF4-FFF2-40B4-BE49-F238E27FC236}">
                <a16:creationId xmlns:a16="http://schemas.microsoft.com/office/drawing/2014/main" id="{7DD179F3-0629-2806-C2B4-FD06CAB662D7}"/>
              </a:ext>
            </a:extLst>
          </p:cNvPr>
          <p:cNvSpPr>
            <a:spLocks noGrp="1"/>
          </p:cNvSpPr>
          <p:nvPr>
            <p:ph sz="half" idx="2"/>
          </p:nvPr>
        </p:nvSpPr>
        <p:spPr>
          <a:xfrm>
            <a:off x="6172199" y="412376"/>
            <a:ext cx="5560621" cy="6154679"/>
          </a:xfrm>
        </p:spPr>
        <p:txBody>
          <a:bodyPr/>
          <a:lstStyle/>
          <a:p>
            <a:pPr marL="0" indent="0" algn="ctr">
              <a:buNone/>
            </a:pPr>
            <a:r>
              <a:rPr lang="en-US" b="1" dirty="0">
                <a:solidFill>
                  <a:srgbClr val="FF0000"/>
                </a:solidFill>
              </a:rPr>
              <a:t>THE FAMILY UNIT</a:t>
            </a:r>
          </a:p>
          <a:p>
            <a:pPr marL="0" indent="0" algn="ctr">
              <a:buNone/>
            </a:pPr>
            <a:r>
              <a:rPr lang="en-US" sz="2400" dirty="0"/>
              <a:t>Ground Rules (the “Law”)</a:t>
            </a:r>
          </a:p>
          <a:p>
            <a:pPr marL="0" indent="0" algn="ctr">
              <a:buNone/>
            </a:pPr>
            <a:r>
              <a:rPr lang="en-US" sz="2400" dirty="0">
                <a:solidFill>
                  <a:srgbClr val="FF0000"/>
                </a:solidFill>
              </a:rPr>
              <a:t>Obeying the rules</a:t>
            </a:r>
          </a:p>
          <a:p>
            <a:pPr marL="0" indent="0" algn="ctr">
              <a:buNone/>
            </a:pPr>
            <a:r>
              <a:rPr lang="en-US" sz="2400" dirty="0">
                <a:solidFill>
                  <a:srgbClr val="FF0000"/>
                </a:solidFill>
              </a:rPr>
              <a:t>The Parents are Pleased</a:t>
            </a:r>
          </a:p>
        </p:txBody>
      </p:sp>
    </p:spTree>
    <p:extLst>
      <p:ext uri="{BB962C8B-B14F-4D97-AF65-F5344CB8AC3E}">
        <p14:creationId xmlns:p14="http://schemas.microsoft.com/office/powerpoint/2010/main" val="3643268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7CF953-4D94-D8B3-239D-F0D64CCEF4F0}"/>
              </a:ext>
            </a:extLst>
          </p:cNvPr>
          <p:cNvSpPr>
            <a:spLocks noGrp="1"/>
          </p:cNvSpPr>
          <p:nvPr>
            <p:ph idx="1"/>
          </p:nvPr>
        </p:nvSpPr>
        <p:spPr>
          <a:xfrm>
            <a:off x="838200" y="510639"/>
            <a:ext cx="10515600" cy="5666324"/>
          </a:xfrm>
        </p:spPr>
        <p:txBody>
          <a:bodyPr>
            <a:normAutofit/>
          </a:bodyPr>
          <a:lstStyle/>
          <a:p>
            <a:pPr marL="0" indent="0">
              <a:buNone/>
            </a:pPr>
            <a:r>
              <a:rPr lang="en-US" sz="4400" dirty="0">
                <a:latin typeface="Arial" panose="020B0604020202020204" pitchFamily="34" charset="0"/>
                <a:cs typeface="Arial" panose="020B0604020202020204" pitchFamily="34" charset="0"/>
              </a:rPr>
              <a:t>1 Thessalonians 3:11-13</a:t>
            </a:r>
          </a:p>
          <a:p>
            <a:pPr marL="0" indent="0">
              <a:buNone/>
            </a:pPr>
            <a:r>
              <a:rPr lang="en-US" sz="4400" b="1" i="1" dirty="0">
                <a:effectLst/>
                <a:latin typeface="Times New Roman" panose="02020603050405020304" pitchFamily="18" charset="0"/>
                <a:ea typeface="Aptos" panose="020B0004020202020204" pitchFamily="34" charset="0"/>
              </a:rPr>
              <a:t>“Now may our God and Father Himself, and our Lord Jesus Christ, direct our way to you.  And may the Lord make you increase and abound in love to one another and to all, just as we do to you, so that He may establish your hearts </a:t>
            </a:r>
            <a:r>
              <a:rPr lang="en-US" sz="4400" b="1" i="1" dirty="0">
                <a:solidFill>
                  <a:srgbClr val="FF0000"/>
                </a:solidFill>
                <a:effectLst/>
                <a:latin typeface="Times New Roman" panose="02020603050405020304" pitchFamily="18" charset="0"/>
                <a:ea typeface="Aptos" panose="020B0004020202020204" pitchFamily="34" charset="0"/>
              </a:rPr>
              <a:t>blameless in holiness </a:t>
            </a:r>
            <a:r>
              <a:rPr lang="en-US" sz="4400" b="1" i="1" dirty="0">
                <a:effectLst/>
                <a:latin typeface="Times New Roman" panose="02020603050405020304" pitchFamily="18" charset="0"/>
                <a:ea typeface="Aptos" panose="020B0004020202020204" pitchFamily="34" charset="0"/>
              </a:rPr>
              <a:t>before our God and Father at the coming of our Lord Jesus Christ with all His saints.”</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70541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5217386-3998-E654-69A6-ED78E807AABE}"/>
              </a:ext>
            </a:extLst>
          </p:cNvPr>
          <p:cNvSpPr>
            <a:spLocks noGrp="1"/>
          </p:cNvSpPr>
          <p:nvPr>
            <p:ph sz="half" idx="1"/>
          </p:nvPr>
        </p:nvSpPr>
        <p:spPr>
          <a:xfrm>
            <a:off x="459179" y="412376"/>
            <a:ext cx="5560621" cy="6154679"/>
          </a:xfrm>
        </p:spPr>
        <p:txBody>
          <a:bodyPr/>
          <a:lstStyle/>
          <a:p>
            <a:pPr marL="0" indent="0" algn="ctr">
              <a:buNone/>
            </a:pPr>
            <a:r>
              <a:rPr lang="en-US" b="1" dirty="0">
                <a:solidFill>
                  <a:srgbClr val="FF0000"/>
                </a:solidFill>
              </a:rPr>
              <a:t>GOD</a:t>
            </a:r>
          </a:p>
          <a:p>
            <a:pPr marL="0" indent="0" algn="ctr">
              <a:buNone/>
            </a:pPr>
            <a:r>
              <a:rPr lang="en-US" sz="2400" dirty="0"/>
              <a:t>Commandments</a:t>
            </a:r>
          </a:p>
          <a:p>
            <a:pPr marL="0" indent="0" algn="ctr">
              <a:buNone/>
            </a:pPr>
            <a:r>
              <a:rPr lang="en-US" sz="2400" dirty="0">
                <a:solidFill>
                  <a:srgbClr val="FF0000"/>
                </a:solidFill>
              </a:rPr>
              <a:t>Obeying them </a:t>
            </a:r>
          </a:p>
          <a:p>
            <a:pPr marL="0" indent="0" algn="ctr">
              <a:buNone/>
            </a:pPr>
            <a:r>
              <a:rPr lang="en-US" sz="2400" dirty="0">
                <a:solidFill>
                  <a:srgbClr val="FF0000"/>
                </a:solidFill>
              </a:rPr>
              <a:t>In this life … God is pleased</a:t>
            </a:r>
          </a:p>
          <a:p>
            <a:pPr marL="0" indent="0">
              <a:buNone/>
            </a:pPr>
            <a:r>
              <a:rPr lang="en-US" sz="2400" dirty="0"/>
              <a:t>The life to come … </a:t>
            </a:r>
          </a:p>
          <a:p>
            <a:pPr marL="0" indent="0">
              <a:buNone/>
            </a:pPr>
            <a:r>
              <a:rPr lang="en-US" sz="2400" dirty="0"/>
              <a:t>                                    Blameless in holiness</a:t>
            </a:r>
          </a:p>
          <a:p>
            <a:pPr marL="0" indent="0" algn="ctr">
              <a:buNone/>
            </a:pPr>
            <a:r>
              <a:rPr lang="en-US" sz="2400" dirty="0"/>
              <a:t>                  Commendation </a:t>
            </a:r>
          </a:p>
          <a:p>
            <a:pPr marL="0" indent="0" algn="ctr">
              <a:buNone/>
            </a:pPr>
            <a:r>
              <a:rPr lang="en-US" sz="2400" dirty="0"/>
              <a:t>                                   Reward for Faithfulness</a:t>
            </a:r>
          </a:p>
        </p:txBody>
      </p:sp>
      <p:sp>
        <p:nvSpPr>
          <p:cNvPr id="6" name="Content Placeholder 5">
            <a:extLst>
              <a:ext uri="{FF2B5EF4-FFF2-40B4-BE49-F238E27FC236}">
                <a16:creationId xmlns:a16="http://schemas.microsoft.com/office/drawing/2014/main" id="{7DD179F3-0629-2806-C2B4-FD06CAB662D7}"/>
              </a:ext>
            </a:extLst>
          </p:cNvPr>
          <p:cNvSpPr>
            <a:spLocks noGrp="1"/>
          </p:cNvSpPr>
          <p:nvPr>
            <p:ph sz="half" idx="2"/>
          </p:nvPr>
        </p:nvSpPr>
        <p:spPr>
          <a:xfrm>
            <a:off x="6172199" y="412376"/>
            <a:ext cx="5560621" cy="6154679"/>
          </a:xfrm>
        </p:spPr>
        <p:txBody>
          <a:bodyPr/>
          <a:lstStyle/>
          <a:p>
            <a:pPr marL="0" indent="0" algn="ctr">
              <a:buNone/>
            </a:pPr>
            <a:r>
              <a:rPr lang="en-US" b="1" dirty="0">
                <a:solidFill>
                  <a:srgbClr val="FF0000"/>
                </a:solidFill>
              </a:rPr>
              <a:t>THE FAMILY UNIT</a:t>
            </a:r>
          </a:p>
          <a:p>
            <a:pPr marL="0" indent="0" algn="ctr">
              <a:buNone/>
            </a:pPr>
            <a:r>
              <a:rPr lang="en-US" sz="2400" dirty="0"/>
              <a:t>Ground Rules (the “Law”)</a:t>
            </a:r>
          </a:p>
          <a:p>
            <a:pPr marL="0" indent="0" algn="ctr">
              <a:buNone/>
            </a:pPr>
            <a:r>
              <a:rPr lang="en-US" sz="2400" dirty="0">
                <a:solidFill>
                  <a:srgbClr val="FF0000"/>
                </a:solidFill>
              </a:rPr>
              <a:t>Obeying the rules</a:t>
            </a:r>
          </a:p>
          <a:p>
            <a:pPr marL="0" indent="0" algn="ctr">
              <a:buNone/>
            </a:pPr>
            <a:r>
              <a:rPr lang="en-US" sz="2400" dirty="0">
                <a:solidFill>
                  <a:srgbClr val="FF0000"/>
                </a:solidFill>
              </a:rPr>
              <a:t>The Parents are Pleased</a:t>
            </a:r>
          </a:p>
          <a:p>
            <a:pPr marL="0" indent="0">
              <a:buNone/>
            </a:pPr>
            <a:r>
              <a:rPr lang="en-US" sz="2400" dirty="0">
                <a:solidFill>
                  <a:srgbClr val="FF0000"/>
                </a:solidFill>
              </a:rPr>
              <a:t>          In this life … </a:t>
            </a:r>
          </a:p>
          <a:p>
            <a:pPr marL="0" indent="0">
              <a:buNone/>
            </a:pPr>
            <a:r>
              <a:rPr lang="en-US" sz="2400" dirty="0">
                <a:solidFill>
                  <a:srgbClr val="FF0000"/>
                </a:solidFill>
              </a:rPr>
              <a:t>                                 Commendation</a:t>
            </a:r>
          </a:p>
        </p:txBody>
      </p:sp>
    </p:spTree>
    <p:extLst>
      <p:ext uri="{BB962C8B-B14F-4D97-AF65-F5344CB8AC3E}">
        <p14:creationId xmlns:p14="http://schemas.microsoft.com/office/powerpoint/2010/main" val="36728832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5217386-3998-E654-69A6-ED78E807AABE}"/>
              </a:ext>
            </a:extLst>
          </p:cNvPr>
          <p:cNvSpPr>
            <a:spLocks noGrp="1"/>
          </p:cNvSpPr>
          <p:nvPr>
            <p:ph sz="half" idx="1"/>
          </p:nvPr>
        </p:nvSpPr>
        <p:spPr>
          <a:xfrm>
            <a:off x="459179" y="412376"/>
            <a:ext cx="5560621" cy="6154679"/>
          </a:xfrm>
        </p:spPr>
        <p:txBody>
          <a:bodyPr/>
          <a:lstStyle/>
          <a:p>
            <a:pPr marL="0" indent="0" algn="ctr">
              <a:buNone/>
            </a:pPr>
            <a:r>
              <a:rPr lang="en-US" b="1" dirty="0">
                <a:solidFill>
                  <a:srgbClr val="FF0000"/>
                </a:solidFill>
              </a:rPr>
              <a:t>GOD</a:t>
            </a:r>
          </a:p>
          <a:p>
            <a:pPr marL="0" indent="0" algn="ctr">
              <a:buNone/>
            </a:pPr>
            <a:r>
              <a:rPr lang="en-US" sz="2400" dirty="0"/>
              <a:t>Commandments</a:t>
            </a:r>
          </a:p>
          <a:p>
            <a:pPr marL="0" indent="0" algn="ctr">
              <a:buNone/>
            </a:pPr>
            <a:r>
              <a:rPr lang="en-US" sz="2400" dirty="0">
                <a:solidFill>
                  <a:srgbClr val="FF0000"/>
                </a:solidFill>
              </a:rPr>
              <a:t>Obeying them </a:t>
            </a:r>
          </a:p>
          <a:p>
            <a:pPr marL="0" indent="0" algn="ctr">
              <a:buNone/>
            </a:pPr>
            <a:r>
              <a:rPr lang="en-US" sz="2400" dirty="0">
                <a:solidFill>
                  <a:srgbClr val="FF0000"/>
                </a:solidFill>
              </a:rPr>
              <a:t>In this life … God is pleased</a:t>
            </a:r>
          </a:p>
          <a:p>
            <a:pPr marL="0" indent="0">
              <a:buNone/>
            </a:pPr>
            <a:r>
              <a:rPr lang="en-US" sz="2400" dirty="0"/>
              <a:t>The life to come … </a:t>
            </a:r>
          </a:p>
          <a:p>
            <a:pPr marL="0" indent="0">
              <a:buNone/>
            </a:pPr>
            <a:r>
              <a:rPr lang="en-US" sz="2400" dirty="0"/>
              <a:t>                                    Blameless in holiness</a:t>
            </a:r>
          </a:p>
          <a:p>
            <a:pPr marL="0" indent="0" algn="ctr">
              <a:buNone/>
            </a:pPr>
            <a:r>
              <a:rPr lang="en-US" sz="2400" dirty="0"/>
              <a:t>                  Commendation </a:t>
            </a:r>
          </a:p>
          <a:p>
            <a:pPr marL="0" indent="0" algn="ctr">
              <a:buNone/>
            </a:pPr>
            <a:r>
              <a:rPr lang="en-US" sz="2400" dirty="0"/>
              <a:t>                                   Reward for Faithfulness</a:t>
            </a:r>
          </a:p>
        </p:txBody>
      </p:sp>
      <p:sp>
        <p:nvSpPr>
          <p:cNvPr id="6" name="Content Placeholder 5">
            <a:extLst>
              <a:ext uri="{FF2B5EF4-FFF2-40B4-BE49-F238E27FC236}">
                <a16:creationId xmlns:a16="http://schemas.microsoft.com/office/drawing/2014/main" id="{7DD179F3-0629-2806-C2B4-FD06CAB662D7}"/>
              </a:ext>
            </a:extLst>
          </p:cNvPr>
          <p:cNvSpPr>
            <a:spLocks noGrp="1"/>
          </p:cNvSpPr>
          <p:nvPr>
            <p:ph sz="half" idx="2"/>
          </p:nvPr>
        </p:nvSpPr>
        <p:spPr>
          <a:xfrm>
            <a:off x="6172199" y="412376"/>
            <a:ext cx="5560621" cy="6154679"/>
          </a:xfrm>
        </p:spPr>
        <p:txBody>
          <a:bodyPr/>
          <a:lstStyle/>
          <a:p>
            <a:pPr marL="0" indent="0" algn="ctr">
              <a:buNone/>
            </a:pPr>
            <a:r>
              <a:rPr lang="en-US" b="1" dirty="0">
                <a:solidFill>
                  <a:srgbClr val="FF0000"/>
                </a:solidFill>
              </a:rPr>
              <a:t>THE FAMILY UNIT</a:t>
            </a:r>
          </a:p>
          <a:p>
            <a:pPr marL="0" indent="0" algn="ctr">
              <a:buNone/>
            </a:pPr>
            <a:r>
              <a:rPr lang="en-US" sz="2400" dirty="0"/>
              <a:t>Ground Rules (the “Law”)</a:t>
            </a:r>
          </a:p>
          <a:p>
            <a:pPr marL="0" indent="0" algn="ctr">
              <a:buNone/>
            </a:pPr>
            <a:r>
              <a:rPr lang="en-US" sz="2400" dirty="0">
                <a:solidFill>
                  <a:srgbClr val="FF0000"/>
                </a:solidFill>
              </a:rPr>
              <a:t>Obeying the rules</a:t>
            </a:r>
          </a:p>
          <a:p>
            <a:pPr marL="0" indent="0" algn="ctr">
              <a:buNone/>
            </a:pPr>
            <a:r>
              <a:rPr lang="en-US" sz="2400" dirty="0">
                <a:solidFill>
                  <a:srgbClr val="FF0000"/>
                </a:solidFill>
              </a:rPr>
              <a:t>The Parents are Pleased</a:t>
            </a:r>
          </a:p>
          <a:p>
            <a:pPr marL="0" indent="0">
              <a:buNone/>
            </a:pPr>
            <a:r>
              <a:rPr lang="en-US" sz="2400" dirty="0">
                <a:solidFill>
                  <a:srgbClr val="FF0000"/>
                </a:solidFill>
              </a:rPr>
              <a:t>          In this life … </a:t>
            </a:r>
          </a:p>
          <a:p>
            <a:pPr marL="0" indent="0">
              <a:buNone/>
            </a:pPr>
            <a:r>
              <a:rPr lang="en-US" sz="2400" dirty="0"/>
              <a:t>                          </a:t>
            </a:r>
            <a:r>
              <a:rPr lang="en-US" sz="2400" dirty="0">
                <a:solidFill>
                  <a:srgbClr val="FF0000"/>
                </a:solidFill>
              </a:rPr>
              <a:t>Commendation</a:t>
            </a:r>
          </a:p>
          <a:p>
            <a:pPr marL="0" indent="0">
              <a:buNone/>
            </a:pPr>
            <a:r>
              <a:rPr lang="en-US" sz="2400" dirty="0">
                <a:solidFill>
                  <a:srgbClr val="FF0000"/>
                </a:solidFill>
              </a:rPr>
              <a:t>                          Reward for obedience</a:t>
            </a:r>
          </a:p>
        </p:txBody>
      </p:sp>
    </p:spTree>
    <p:extLst>
      <p:ext uri="{BB962C8B-B14F-4D97-AF65-F5344CB8AC3E}">
        <p14:creationId xmlns:p14="http://schemas.microsoft.com/office/powerpoint/2010/main" val="18955692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5217386-3998-E654-69A6-ED78E807AABE}"/>
              </a:ext>
            </a:extLst>
          </p:cNvPr>
          <p:cNvSpPr>
            <a:spLocks noGrp="1"/>
          </p:cNvSpPr>
          <p:nvPr>
            <p:ph sz="half" idx="1"/>
          </p:nvPr>
        </p:nvSpPr>
        <p:spPr>
          <a:xfrm>
            <a:off x="459179" y="412376"/>
            <a:ext cx="5560621" cy="6154679"/>
          </a:xfrm>
        </p:spPr>
        <p:txBody>
          <a:bodyPr/>
          <a:lstStyle/>
          <a:p>
            <a:pPr marL="0" indent="0" algn="ctr">
              <a:buNone/>
            </a:pPr>
            <a:r>
              <a:rPr lang="en-US" b="1" dirty="0">
                <a:solidFill>
                  <a:srgbClr val="FF0000"/>
                </a:solidFill>
              </a:rPr>
              <a:t>GOD</a:t>
            </a:r>
          </a:p>
          <a:p>
            <a:pPr marL="0" indent="0" algn="ctr">
              <a:buNone/>
            </a:pPr>
            <a:r>
              <a:rPr lang="en-US" sz="2400" dirty="0"/>
              <a:t>Commandments</a:t>
            </a:r>
          </a:p>
          <a:p>
            <a:pPr marL="0" indent="0" algn="ctr">
              <a:buNone/>
            </a:pPr>
            <a:r>
              <a:rPr lang="en-US" sz="2400" dirty="0"/>
              <a:t>Obeying them </a:t>
            </a:r>
          </a:p>
          <a:p>
            <a:pPr marL="0" indent="0" algn="ctr">
              <a:buNone/>
            </a:pPr>
            <a:r>
              <a:rPr lang="en-US" sz="2400" dirty="0"/>
              <a:t>In this life … God is pleased</a:t>
            </a:r>
          </a:p>
          <a:p>
            <a:pPr marL="0" indent="0">
              <a:buNone/>
            </a:pPr>
            <a:r>
              <a:rPr lang="en-US" sz="2400" dirty="0"/>
              <a:t>The life to come … </a:t>
            </a:r>
          </a:p>
          <a:p>
            <a:pPr marL="0" indent="0">
              <a:buNone/>
            </a:pPr>
            <a:r>
              <a:rPr lang="en-US" sz="2400" dirty="0"/>
              <a:t>                                    Blameless in holiness</a:t>
            </a:r>
          </a:p>
          <a:p>
            <a:pPr marL="0" indent="0" algn="ctr">
              <a:buNone/>
            </a:pPr>
            <a:r>
              <a:rPr lang="en-US" sz="2400" dirty="0"/>
              <a:t>                   Commendation </a:t>
            </a:r>
          </a:p>
          <a:p>
            <a:pPr marL="0" indent="0" algn="ctr">
              <a:buNone/>
            </a:pPr>
            <a:r>
              <a:rPr lang="en-US" sz="2400" dirty="0"/>
              <a:t>                                    Reward for Faithfulness</a:t>
            </a:r>
          </a:p>
          <a:p>
            <a:pPr marL="0" indent="0">
              <a:buNone/>
            </a:pPr>
            <a:r>
              <a:rPr lang="en-US" sz="2400" dirty="0">
                <a:solidFill>
                  <a:srgbClr val="FF0000"/>
                </a:solidFill>
              </a:rPr>
              <a:t>Willful Disobedience ….</a:t>
            </a:r>
          </a:p>
        </p:txBody>
      </p:sp>
      <p:sp>
        <p:nvSpPr>
          <p:cNvPr id="6" name="Content Placeholder 5">
            <a:extLst>
              <a:ext uri="{FF2B5EF4-FFF2-40B4-BE49-F238E27FC236}">
                <a16:creationId xmlns:a16="http://schemas.microsoft.com/office/drawing/2014/main" id="{7DD179F3-0629-2806-C2B4-FD06CAB662D7}"/>
              </a:ext>
            </a:extLst>
          </p:cNvPr>
          <p:cNvSpPr>
            <a:spLocks noGrp="1"/>
          </p:cNvSpPr>
          <p:nvPr>
            <p:ph sz="half" idx="2"/>
          </p:nvPr>
        </p:nvSpPr>
        <p:spPr>
          <a:xfrm>
            <a:off x="6172199" y="412376"/>
            <a:ext cx="5560621" cy="6154679"/>
          </a:xfrm>
        </p:spPr>
        <p:txBody>
          <a:bodyPr/>
          <a:lstStyle/>
          <a:p>
            <a:pPr marL="0" indent="0" algn="ctr">
              <a:buNone/>
            </a:pPr>
            <a:r>
              <a:rPr lang="en-US" b="1" dirty="0">
                <a:solidFill>
                  <a:srgbClr val="FF0000"/>
                </a:solidFill>
              </a:rPr>
              <a:t>THE FAMILY UNIT</a:t>
            </a:r>
          </a:p>
          <a:p>
            <a:pPr marL="0" indent="0" algn="ctr">
              <a:buNone/>
            </a:pPr>
            <a:r>
              <a:rPr lang="en-US" sz="2400" dirty="0"/>
              <a:t>Ground Rules (the “Law”)</a:t>
            </a:r>
          </a:p>
          <a:p>
            <a:pPr marL="0" indent="0" algn="ctr">
              <a:buNone/>
            </a:pPr>
            <a:r>
              <a:rPr lang="en-US" sz="2400" dirty="0"/>
              <a:t>Obeying the rules</a:t>
            </a:r>
          </a:p>
          <a:p>
            <a:pPr marL="0" indent="0" algn="ctr">
              <a:buNone/>
            </a:pPr>
            <a:r>
              <a:rPr lang="en-US" sz="2400" dirty="0"/>
              <a:t>The Parents are Pleased</a:t>
            </a:r>
          </a:p>
          <a:p>
            <a:pPr marL="0" indent="0">
              <a:buNone/>
            </a:pPr>
            <a:r>
              <a:rPr lang="en-US" sz="2400" dirty="0"/>
              <a:t>          In this life … </a:t>
            </a:r>
          </a:p>
          <a:p>
            <a:pPr marL="0" indent="0">
              <a:buNone/>
            </a:pPr>
            <a:r>
              <a:rPr lang="en-US" sz="2400" dirty="0"/>
              <a:t>                          Commendation</a:t>
            </a:r>
          </a:p>
          <a:p>
            <a:pPr marL="0" indent="0">
              <a:buNone/>
            </a:pPr>
            <a:r>
              <a:rPr lang="en-US" sz="2400" dirty="0"/>
              <a:t>                          Reward for obedience</a:t>
            </a:r>
          </a:p>
        </p:txBody>
      </p:sp>
    </p:spTree>
    <p:extLst>
      <p:ext uri="{BB962C8B-B14F-4D97-AF65-F5344CB8AC3E}">
        <p14:creationId xmlns:p14="http://schemas.microsoft.com/office/powerpoint/2010/main" val="27673966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5217386-3998-E654-69A6-ED78E807AABE}"/>
              </a:ext>
            </a:extLst>
          </p:cNvPr>
          <p:cNvSpPr>
            <a:spLocks noGrp="1"/>
          </p:cNvSpPr>
          <p:nvPr>
            <p:ph sz="half" idx="1"/>
          </p:nvPr>
        </p:nvSpPr>
        <p:spPr>
          <a:xfrm>
            <a:off x="459179" y="412376"/>
            <a:ext cx="5560621" cy="6154679"/>
          </a:xfrm>
        </p:spPr>
        <p:txBody>
          <a:bodyPr/>
          <a:lstStyle/>
          <a:p>
            <a:pPr marL="0" indent="0" algn="ctr">
              <a:buNone/>
            </a:pPr>
            <a:r>
              <a:rPr lang="en-US" b="1" dirty="0">
                <a:solidFill>
                  <a:srgbClr val="FF0000"/>
                </a:solidFill>
              </a:rPr>
              <a:t>GOD</a:t>
            </a:r>
          </a:p>
          <a:p>
            <a:pPr marL="0" indent="0" algn="ctr">
              <a:buNone/>
            </a:pPr>
            <a:r>
              <a:rPr lang="en-US" sz="2400" dirty="0"/>
              <a:t>Commandments</a:t>
            </a:r>
          </a:p>
          <a:p>
            <a:pPr marL="0" indent="0" algn="ctr">
              <a:buNone/>
            </a:pPr>
            <a:r>
              <a:rPr lang="en-US" sz="2400" dirty="0"/>
              <a:t>Obeying them </a:t>
            </a:r>
          </a:p>
          <a:p>
            <a:pPr marL="0" indent="0" algn="ctr">
              <a:buNone/>
            </a:pPr>
            <a:r>
              <a:rPr lang="en-US" sz="2400" dirty="0"/>
              <a:t>In this life … God is pleased</a:t>
            </a:r>
          </a:p>
          <a:p>
            <a:pPr marL="0" indent="0">
              <a:buNone/>
            </a:pPr>
            <a:r>
              <a:rPr lang="en-US" sz="2400" dirty="0"/>
              <a:t>The life to come … </a:t>
            </a:r>
          </a:p>
          <a:p>
            <a:pPr marL="0" indent="0">
              <a:buNone/>
            </a:pPr>
            <a:r>
              <a:rPr lang="en-US" sz="2400" dirty="0"/>
              <a:t>                                    Blameless in holiness</a:t>
            </a:r>
          </a:p>
          <a:p>
            <a:pPr marL="0" indent="0" algn="ctr">
              <a:buNone/>
            </a:pPr>
            <a:r>
              <a:rPr lang="en-US" sz="2400" dirty="0"/>
              <a:t>                  Commendation </a:t>
            </a:r>
          </a:p>
          <a:p>
            <a:pPr marL="0" indent="0" algn="ctr">
              <a:buNone/>
            </a:pPr>
            <a:r>
              <a:rPr lang="en-US" sz="2400" dirty="0"/>
              <a:t>                                   Reward for Faithfulness</a:t>
            </a:r>
          </a:p>
          <a:p>
            <a:pPr marL="0" indent="0">
              <a:buNone/>
            </a:pPr>
            <a:r>
              <a:rPr lang="en-US" sz="2400" dirty="0">
                <a:solidFill>
                  <a:srgbClr val="FF0000"/>
                </a:solidFill>
              </a:rPr>
              <a:t>Willful Disobedience ….</a:t>
            </a:r>
          </a:p>
          <a:p>
            <a:pPr marL="0" indent="0">
              <a:buNone/>
            </a:pPr>
            <a:r>
              <a:rPr lang="en-US" sz="2400" dirty="0">
                <a:solidFill>
                  <a:srgbClr val="FF0000"/>
                </a:solidFill>
              </a:rPr>
              <a:t>                                          God is not pleased</a:t>
            </a:r>
          </a:p>
        </p:txBody>
      </p:sp>
      <p:sp>
        <p:nvSpPr>
          <p:cNvPr id="6" name="Content Placeholder 5">
            <a:extLst>
              <a:ext uri="{FF2B5EF4-FFF2-40B4-BE49-F238E27FC236}">
                <a16:creationId xmlns:a16="http://schemas.microsoft.com/office/drawing/2014/main" id="{7DD179F3-0629-2806-C2B4-FD06CAB662D7}"/>
              </a:ext>
            </a:extLst>
          </p:cNvPr>
          <p:cNvSpPr>
            <a:spLocks noGrp="1"/>
          </p:cNvSpPr>
          <p:nvPr>
            <p:ph sz="half" idx="2"/>
          </p:nvPr>
        </p:nvSpPr>
        <p:spPr>
          <a:xfrm>
            <a:off x="6172199" y="412376"/>
            <a:ext cx="5560621" cy="6154679"/>
          </a:xfrm>
        </p:spPr>
        <p:txBody>
          <a:bodyPr/>
          <a:lstStyle/>
          <a:p>
            <a:pPr marL="0" indent="0" algn="ctr">
              <a:buNone/>
            </a:pPr>
            <a:r>
              <a:rPr lang="en-US" b="1" dirty="0">
                <a:solidFill>
                  <a:srgbClr val="FF0000"/>
                </a:solidFill>
              </a:rPr>
              <a:t>THE FAMILY UNIT</a:t>
            </a:r>
          </a:p>
          <a:p>
            <a:pPr marL="0" indent="0" algn="ctr">
              <a:buNone/>
            </a:pPr>
            <a:r>
              <a:rPr lang="en-US" sz="2400" dirty="0"/>
              <a:t>Ground Rules (the “Law”)</a:t>
            </a:r>
          </a:p>
          <a:p>
            <a:pPr marL="0" indent="0" algn="ctr">
              <a:buNone/>
            </a:pPr>
            <a:r>
              <a:rPr lang="en-US" sz="2400" dirty="0"/>
              <a:t>Obeying the rules</a:t>
            </a:r>
          </a:p>
          <a:p>
            <a:pPr marL="0" indent="0" algn="ctr">
              <a:buNone/>
            </a:pPr>
            <a:r>
              <a:rPr lang="en-US" sz="2400" dirty="0"/>
              <a:t>The Parents are Pleased</a:t>
            </a:r>
          </a:p>
          <a:p>
            <a:pPr marL="0" indent="0">
              <a:buNone/>
            </a:pPr>
            <a:r>
              <a:rPr lang="en-US" sz="2400" dirty="0"/>
              <a:t>          In this life … </a:t>
            </a:r>
          </a:p>
          <a:p>
            <a:pPr marL="0" indent="0">
              <a:buNone/>
            </a:pPr>
            <a:r>
              <a:rPr lang="en-US" sz="2400" dirty="0"/>
              <a:t>                          Commendation</a:t>
            </a:r>
          </a:p>
          <a:p>
            <a:pPr marL="0" indent="0">
              <a:buNone/>
            </a:pPr>
            <a:r>
              <a:rPr lang="en-US" sz="2400" dirty="0"/>
              <a:t>                          Reward for obedience</a:t>
            </a:r>
          </a:p>
        </p:txBody>
      </p:sp>
    </p:spTree>
    <p:extLst>
      <p:ext uri="{BB962C8B-B14F-4D97-AF65-F5344CB8AC3E}">
        <p14:creationId xmlns:p14="http://schemas.microsoft.com/office/powerpoint/2010/main" val="36838322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5217386-3998-E654-69A6-ED78E807AABE}"/>
              </a:ext>
            </a:extLst>
          </p:cNvPr>
          <p:cNvSpPr>
            <a:spLocks noGrp="1"/>
          </p:cNvSpPr>
          <p:nvPr>
            <p:ph sz="half" idx="1"/>
          </p:nvPr>
        </p:nvSpPr>
        <p:spPr>
          <a:xfrm>
            <a:off x="459179" y="412376"/>
            <a:ext cx="5560621" cy="6154679"/>
          </a:xfrm>
        </p:spPr>
        <p:txBody>
          <a:bodyPr/>
          <a:lstStyle/>
          <a:p>
            <a:pPr marL="0" indent="0" algn="ctr">
              <a:buNone/>
            </a:pPr>
            <a:r>
              <a:rPr lang="en-US" b="1" dirty="0">
                <a:solidFill>
                  <a:srgbClr val="FF0000"/>
                </a:solidFill>
              </a:rPr>
              <a:t>GOD</a:t>
            </a:r>
          </a:p>
          <a:p>
            <a:pPr marL="0" indent="0" algn="ctr">
              <a:buNone/>
            </a:pPr>
            <a:r>
              <a:rPr lang="en-US" sz="2400" dirty="0"/>
              <a:t>Commandments</a:t>
            </a:r>
          </a:p>
          <a:p>
            <a:pPr marL="0" indent="0" algn="ctr">
              <a:buNone/>
            </a:pPr>
            <a:r>
              <a:rPr lang="en-US" sz="2400" dirty="0"/>
              <a:t>Obeying them </a:t>
            </a:r>
          </a:p>
          <a:p>
            <a:pPr marL="0" indent="0" algn="ctr">
              <a:buNone/>
            </a:pPr>
            <a:r>
              <a:rPr lang="en-US" sz="2400" dirty="0"/>
              <a:t>In this life … God is pleased</a:t>
            </a:r>
          </a:p>
          <a:p>
            <a:pPr marL="0" indent="0">
              <a:buNone/>
            </a:pPr>
            <a:r>
              <a:rPr lang="en-US" sz="2400" dirty="0"/>
              <a:t>The life to come … </a:t>
            </a:r>
          </a:p>
          <a:p>
            <a:pPr marL="0" indent="0">
              <a:buNone/>
            </a:pPr>
            <a:r>
              <a:rPr lang="en-US" sz="2400" dirty="0"/>
              <a:t>                                    Blameless in holiness</a:t>
            </a:r>
          </a:p>
          <a:p>
            <a:pPr marL="0" indent="0" algn="ctr">
              <a:buNone/>
            </a:pPr>
            <a:r>
              <a:rPr lang="en-US" sz="2400" dirty="0"/>
              <a:t>                  Commendation </a:t>
            </a:r>
          </a:p>
          <a:p>
            <a:pPr marL="0" indent="0" algn="ctr">
              <a:buNone/>
            </a:pPr>
            <a:r>
              <a:rPr lang="en-US" sz="2400" dirty="0"/>
              <a:t>                                   Reward for Faithfulness</a:t>
            </a:r>
          </a:p>
          <a:p>
            <a:pPr marL="0" indent="0">
              <a:buNone/>
            </a:pPr>
            <a:r>
              <a:rPr lang="en-US" sz="2400" dirty="0">
                <a:solidFill>
                  <a:srgbClr val="FF0000"/>
                </a:solidFill>
              </a:rPr>
              <a:t>Willful Disobedience ….</a:t>
            </a:r>
          </a:p>
          <a:p>
            <a:pPr marL="0" indent="0">
              <a:buNone/>
            </a:pPr>
            <a:r>
              <a:rPr lang="en-US" sz="2400" dirty="0">
                <a:solidFill>
                  <a:srgbClr val="FF0000"/>
                </a:solidFill>
              </a:rPr>
              <a:t>                                          </a:t>
            </a:r>
            <a:r>
              <a:rPr lang="en-US" sz="2400" dirty="0"/>
              <a:t>God is not pleased</a:t>
            </a:r>
          </a:p>
          <a:p>
            <a:pPr marL="0" indent="0">
              <a:buNone/>
            </a:pPr>
            <a:r>
              <a:rPr lang="en-US" sz="2400" dirty="0">
                <a:solidFill>
                  <a:srgbClr val="FF0000"/>
                </a:solidFill>
              </a:rPr>
              <a:t>                                          A break in fellowship</a:t>
            </a:r>
          </a:p>
        </p:txBody>
      </p:sp>
      <p:sp>
        <p:nvSpPr>
          <p:cNvPr id="6" name="Content Placeholder 5">
            <a:extLst>
              <a:ext uri="{FF2B5EF4-FFF2-40B4-BE49-F238E27FC236}">
                <a16:creationId xmlns:a16="http://schemas.microsoft.com/office/drawing/2014/main" id="{7DD179F3-0629-2806-C2B4-FD06CAB662D7}"/>
              </a:ext>
            </a:extLst>
          </p:cNvPr>
          <p:cNvSpPr>
            <a:spLocks noGrp="1"/>
          </p:cNvSpPr>
          <p:nvPr>
            <p:ph sz="half" idx="2"/>
          </p:nvPr>
        </p:nvSpPr>
        <p:spPr>
          <a:xfrm>
            <a:off x="6172199" y="412376"/>
            <a:ext cx="5560621" cy="6154679"/>
          </a:xfrm>
        </p:spPr>
        <p:txBody>
          <a:bodyPr/>
          <a:lstStyle/>
          <a:p>
            <a:pPr marL="0" indent="0" algn="ctr">
              <a:buNone/>
            </a:pPr>
            <a:r>
              <a:rPr lang="en-US" b="1" dirty="0">
                <a:solidFill>
                  <a:srgbClr val="FF0000"/>
                </a:solidFill>
              </a:rPr>
              <a:t>THE FAMILY UNIT</a:t>
            </a:r>
          </a:p>
          <a:p>
            <a:pPr marL="0" indent="0" algn="ctr">
              <a:buNone/>
            </a:pPr>
            <a:r>
              <a:rPr lang="en-US" sz="2400" dirty="0"/>
              <a:t>Ground Rules (the “Law”)</a:t>
            </a:r>
          </a:p>
          <a:p>
            <a:pPr marL="0" indent="0" algn="ctr">
              <a:buNone/>
            </a:pPr>
            <a:r>
              <a:rPr lang="en-US" sz="2400" dirty="0"/>
              <a:t>Obeying the rules</a:t>
            </a:r>
          </a:p>
          <a:p>
            <a:pPr marL="0" indent="0" algn="ctr">
              <a:buNone/>
            </a:pPr>
            <a:r>
              <a:rPr lang="en-US" sz="2400" dirty="0"/>
              <a:t>The Parents are Pleased</a:t>
            </a:r>
          </a:p>
          <a:p>
            <a:pPr marL="0" indent="0">
              <a:buNone/>
            </a:pPr>
            <a:r>
              <a:rPr lang="en-US" sz="2400" dirty="0"/>
              <a:t>          In this life … </a:t>
            </a:r>
          </a:p>
          <a:p>
            <a:pPr marL="0" indent="0">
              <a:buNone/>
            </a:pPr>
            <a:r>
              <a:rPr lang="en-US" sz="2400" dirty="0"/>
              <a:t>                          Commendation</a:t>
            </a:r>
          </a:p>
          <a:p>
            <a:pPr marL="0" indent="0">
              <a:buNone/>
            </a:pPr>
            <a:r>
              <a:rPr lang="en-US" sz="2400" dirty="0"/>
              <a:t>                          Reward for obedience</a:t>
            </a:r>
          </a:p>
        </p:txBody>
      </p:sp>
    </p:spTree>
    <p:extLst>
      <p:ext uri="{BB962C8B-B14F-4D97-AF65-F5344CB8AC3E}">
        <p14:creationId xmlns:p14="http://schemas.microsoft.com/office/powerpoint/2010/main" val="28092926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5217386-3998-E654-69A6-ED78E807AABE}"/>
              </a:ext>
            </a:extLst>
          </p:cNvPr>
          <p:cNvSpPr>
            <a:spLocks noGrp="1"/>
          </p:cNvSpPr>
          <p:nvPr>
            <p:ph sz="half" idx="1"/>
          </p:nvPr>
        </p:nvSpPr>
        <p:spPr>
          <a:xfrm>
            <a:off x="459179" y="412376"/>
            <a:ext cx="5560621" cy="6154679"/>
          </a:xfrm>
        </p:spPr>
        <p:txBody>
          <a:bodyPr/>
          <a:lstStyle/>
          <a:p>
            <a:pPr marL="0" indent="0" algn="ctr">
              <a:buNone/>
            </a:pPr>
            <a:r>
              <a:rPr lang="en-US" b="1" dirty="0">
                <a:solidFill>
                  <a:srgbClr val="FF0000"/>
                </a:solidFill>
              </a:rPr>
              <a:t>GOD</a:t>
            </a:r>
          </a:p>
          <a:p>
            <a:pPr marL="0" indent="0" algn="ctr">
              <a:buNone/>
            </a:pPr>
            <a:r>
              <a:rPr lang="en-US" sz="2400" dirty="0"/>
              <a:t>Commandments</a:t>
            </a:r>
          </a:p>
          <a:p>
            <a:pPr marL="0" indent="0" algn="ctr">
              <a:buNone/>
            </a:pPr>
            <a:r>
              <a:rPr lang="en-US" sz="2400" dirty="0"/>
              <a:t>Obeying them </a:t>
            </a:r>
          </a:p>
          <a:p>
            <a:pPr marL="0" indent="0" algn="ctr">
              <a:buNone/>
            </a:pPr>
            <a:r>
              <a:rPr lang="en-US" sz="2400" dirty="0"/>
              <a:t>In this life … God is pleased</a:t>
            </a:r>
          </a:p>
          <a:p>
            <a:pPr marL="0" indent="0">
              <a:buNone/>
            </a:pPr>
            <a:r>
              <a:rPr lang="en-US" sz="2400" dirty="0"/>
              <a:t>The life to come … </a:t>
            </a:r>
          </a:p>
          <a:p>
            <a:pPr marL="0" indent="0">
              <a:buNone/>
            </a:pPr>
            <a:r>
              <a:rPr lang="en-US" sz="2400" dirty="0"/>
              <a:t>                                    Blameless in holiness</a:t>
            </a:r>
          </a:p>
          <a:p>
            <a:pPr marL="0" indent="0" algn="ctr">
              <a:buNone/>
            </a:pPr>
            <a:r>
              <a:rPr lang="en-US" sz="2400" dirty="0"/>
              <a:t>                  Commendation </a:t>
            </a:r>
          </a:p>
          <a:p>
            <a:pPr marL="0" indent="0" algn="ctr">
              <a:buNone/>
            </a:pPr>
            <a:r>
              <a:rPr lang="en-US" sz="2400" dirty="0"/>
              <a:t>                                   Reward for Faithfulness</a:t>
            </a:r>
          </a:p>
          <a:p>
            <a:pPr marL="0" indent="0">
              <a:buNone/>
            </a:pPr>
            <a:r>
              <a:rPr lang="en-US" sz="2400" dirty="0">
                <a:solidFill>
                  <a:srgbClr val="FF0000"/>
                </a:solidFill>
              </a:rPr>
              <a:t>Willful Disobedience ….</a:t>
            </a:r>
          </a:p>
          <a:p>
            <a:pPr marL="0" indent="0">
              <a:buNone/>
            </a:pPr>
            <a:r>
              <a:rPr lang="en-US" sz="2400" dirty="0">
                <a:solidFill>
                  <a:srgbClr val="FF0000"/>
                </a:solidFill>
              </a:rPr>
              <a:t>                                          God is not pleased</a:t>
            </a:r>
          </a:p>
          <a:p>
            <a:pPr marL="0" indent="0">
              <a:buNone/>
            </a:pPr>
            <a:r>
              <a:rPr lang="en-US" sz="2400" dirty="0">
                <a:solidFill>
                  <a:srgbClr val="FF0000"/>
                </a:solidFill>
              </a:rPr>
              <a:t>                                          A break in fellowship</a:t>
            </a:r>
          </a:p>
        </p:txBody>
      </p:sp>
      <p:sp>
        <p:nvSpPr>
          <p:cNvPr id="6" name="Content Placeholder 5">
            <a:extLst>
              <a:ext uri="{FF2B5EF4-FFF2-40B4-BE49-F238E27FC236}">
                <a16:creationId xmlns:a16="http://schemas.microsoft.com/office/drawing/2014/main" id="{7DD179F3-0629-2806-C2B4-FD06CAB662D7}"/>
              </a:ext>
            </a:extLst>
          </p:cNvPr>
          <p:cNvSpPr>
            <a:spLocks noGrp="1"/>
          </p:cNvSpPr>
          <p:nvPr>
            <p:ph sz="half" idx="2"/>
          </p:nvPr>
        </p:nvSpPr>
        <p:spPr>
          <a:xfrm>
            <a:off x="6172199" y="412376"/>
            <a:ext cx="5560621" cy="6154679"/>
          </a:xfrm>
        </p:spPr>
        <p:txBody>
          <a:bodyPr/>
          <a:lstStyle/>
          <a:p>
            <a:pPr marL="0" indent="0" algn="ctr">
              <a:buNone/>
            </a:pPr>
            <a:r>
              <a:rPr lang="en-US" b="1" dirty="0">
                <a:solidFill>
                  <a:srgbClr val="FF0000"/>
                </a:solidFill>
              </a:rPr>
              <a:t>THE FAMILY UNIT</a:t>
            </a:r>
          </a:p>
          <a:p>
            <a:pPr marL="0" indent="0" algn="ctr">
              <a:buNone/>
            </a:pPr>
            <a:r>
              <a:rPr lang="en-US" sz="2400" dirty="0"/>
              <a:t>Ground Rules (the “Law”)</a:t>
            </a:r>
          </a:p>
          <a:p>
            <a:pPr marL="0" indent="0" algn="ctr">
              <a:buNone/>
            </a:pPr>
            <a:r>
              <a:rPr lang="en-US" sz="2400" dirty="0"/>
              <a:t>Obeying the rules</a:t>
            </a:r>
          </a:p>
          <a:p>
            <a:pPr marL="0" indent="0" algn="ctr">
              <a:buNone/>
            </a:pPr>
            <a:r>
              <a:rPr lang="en-US" sz="2400" dirty="0"/>
              <a:t>The Parents are Pleased</a:t>
            </a:r>
          </a:p>
          <a:p>
            <a:pPr marL="0" indent="0">
              <a:buNone/>
            </a:pPr>
            <a:r>
              <a:rPr lang="en-US" sz="2400" dirty="0"/>
              <a:t>          In this life … </a:t>
            </a:r>
          </a:p>
          <a:p>
            <a:pPr marL="0" indent="0">
              <a:buNone/>
            </a:pPr>
            <a:r>
              <a:rPr lang="en-US" sz="2400" dirty="0"/>
              <a:t>                          Commendation</a:t>
            </a:r>
          </a:p>
          <a:p>
            <a:pPr marL="0" indent="0">
              <a:buNone/>
            </a:pPr>
            <a:r>
              <a:rPr lang="en-US" sz="2400" dirty="0"/>
              <a:t>                          Reward for obedience</a:t>
            </a:r>
          </a:p>
          <a:p>
            <a:pPr marL="0" indent="0">
              <a:buNone/>
            </a:pPr>
            <a:endParaRPr lang="en-US" sz="2400" dirty="0"/>
          </a:p>
          <a:p>
            <a:pPr marL="0" indent="0">
              <a:buNone/>
            </a:pPr>
            <a:r>
              <a:rPr lang="en-US" sz="2400" dirty="0">
                <a:solidFill>
                  <a:srgbClr val="FF0000"/>
                </a:solidFill>
              </a:rPr>
              <a:t>Willful Disobedience ….</a:t>
            </a:r>
          </a:p>
          <a:p>
            <a:pPr marL="0" indent="0">
              <a:buNone/>
            </a:pPr>
            <a:endParaRPr lang="en-US" dirty="0"/>
          </a:p>
        </p:txBody>
      </p:sp>
    </p:spTree>
    <p:extLst>
      <p:ext uri="{BB962C8B-B14F-4D97-AF65-F5344CB8AC3E}">
        <p14:creationId xmlns:p14="http://schemas.microsoft.com/office/powerpoint/2010/main" val="24273593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5217386-3998-E654-69A6-ED78E807AABE}"/>
              </a:ext>
            </a:extLst>
          </p:cNvPr>
          <p:cNvSpPr>
            <a:spLocks noGrp="1"/>
          </p:cNvSpPr>
          <p:nvPr>
            <p:ph sz="half" idx="1"/>
          </p:nvPr>
        </p:nvSpPr>
        <p:spPr>
          <a:xfrm>
            <a:off x="459179" y="412376"/>
            <a:ext cx="5560621" cy="6154679"/>
          </a:xfrm>
        </p:spPr>
        <p:txBody>
          <a:bodyPr/>
          <a:lstStyle/>
          <a:p>
            <a:pPr marL="0" indent="0" algn="ctr">
              <a:buNone/>
            </a:pPr>
            <a:r>
              <a:rPr lang="en-US" b="1" dirty="0">
                <a:solidFill>
                  <a:srgbClr val="FF0000"/>
                </a:solidFill>
              </a:rPr>
              <a:t>GOD</a:t>
            </a:r>
          </a:p>
          <a:p>
            <a:pPr marL="0" indent="0" algn="ctr">
              <a:buNone/>
            </a:pPr>
            <a:r>
              <a:rPr lang="en-US" sz="2400" dirty="0"/>
              <a:t>Commandments</a:t>
            </a:r>
          </a:p>
          <a:p>
            <a:pPr marL="0" indent="0" algn="ctr">
              <a:buNone/>
            </a:pPr>
            <a:r>
              <a:rPr lang="en-US" sz="2400" dirty="0"/>
              <a:t>Obeying them </a:t>
            </a:r>
          </a:p>
          <a:p>
            <a:pPr marL="0" indent="0" algn="ctr">
              <a:buNone/>
            </a:pPr>
            <a:r>
              <a:rPr lang="en-US" sz="2400" dirty="0"/>
              <a:t>In this life … God is pleased</a:t>
            </a:r>
          </a:p>
          <a:p>
            <a:pPr marL="0" indent="0">
              <a:buNone/>
            </a:pPr>
            <a:r>
              <a:rPr lang="en-US" sz="2400" dirty="0"/>
              <a:t>The life to come … </a:t>
            </a:r>
          </a:p>
          <a:p>
            <a:pPr marL="0" indent="0">
              <a:buNone/>
            </a:pPr>
            <a:r>
              <a:rPr lang="en-US" sz="2400" dirty="0"/>
              <a:t>                                    Blameless in holiness</a:t>
            </a:r>
          </a:p>
          <a:p>
            <a:pPr marL="0" indent="0" algn="ctr">
              <a:buNone/>
            </a:pPr>
            <a:r>
              <a:rPr lang="en-US" sz="2400" dirty="0"/>
              <a:t>                  Commendation </a:t>
            </a:r>
          </a:p>
          <a:p>
            <a:pPr marL="0" indent="0" algn="ctr">
              <a:buNone/>
            </a:pPr>
            <a:r>
              <a:rPr lang="en-US" sz="2400" dirty="0"/>
              <a:t>                                   Reward for Faithfulness</a:t>
            </a:r>
          </a:p>
          <a:p>
            <a:pPr marL="0" indent="0">
              <a:buNone/>
            </a:pPr>
            <a:r>
              <a:rPr lang="en-US" sz="2400" dirty="0">
                <a:solidFill>
                  <a:srgbClr val="FF0000"/>
                </a:solidFill>
              </a:rPr>
              <a:t>Willful Disobedience ….</a:t>
            </a:r>
          </a:p>
          <a:p>
            <a:pPr marL="0" indent="0">
              <a:buNone/>
            </a:pPr>
            <a:r>
              <a:rPr lang="en-US" sz="2400" dirty="0">
                <a:solidFill>
                  <a:srgbClr val="FF0000"/>
                </a:solidFill>
              </a:rPr>
              <a:t>                                          God is not pleased</a:t>
            </a:r>
          </a:p>
          <a:p>
            <a:pPr marL="0" indent="0">
              <a:buNone/>
            </a:pPr>
            <a:r>
              <a:rPr lang="en-US" sz="2400" dirty="0">
                <a:solidFill>
                  <a:srgbClr val="FF0000"/>
                </a:solidFill>
              </a:rPr>
              <a:t>                                          A break in fellowship</a:t>
            </a:r>
          </a:p>
        </p:txBody>
      </p:sp>
      <p:sp>
        <p:nvSpPr>
          <p:cNvPr id="6" name="Content Placeholder 5">
            <a:extLst>
              <a:ext uri="{FF2B5EF4-FFF2-40B4-BE49-F238E27FC236}">
                <a16:creationId xmlns:a16="http://schemas.microsoft.com/office/drawing/2014/main" id="{7DD179F3-0629-2806-C2B4-FD06CAB662D7}"/>
              </a:ext>
            </a:extLst>
          </p:cNvPr>
          <p:cNvSpPr>
            <a:spLocks noGrp="1"/>
          </p:cNvSpPr>
          <p:nvPr>
            <p:ph sz="half" idx="2"/>
          </p:nvPr>
        </p:nvSpPr>
        <p:spPr>
          <a:xfrm>
            <a:off x="6172199" y="412376"/>
            <a:ext cx="5560621" cy="6154679"/>
          </a:xfrm>
        </p:spPr>
        <p:txBody>
          <a:bodyPr/>
          <a:lstStyle/>
          <a:p>
            <a:pPr marL="0" indent="0" algn="ctr">
              <a:buNone/>
            </a:pPr>
            <a:r>
              <a:rPr lang="en-US" b="1" dirty="0">
                <a:solidFill>
                  <a:srgbClr val="FF0000"/>
                </a:solidFill>
              </a:rPr>
              <a:t>THE FAMILY UNIT</a:t>
            </a:r>
          </a:p>
          <a:p>
            <a:pPr marL="0" indent="0" algn="ctr">
              <a:buNone/>
            </a:pPr>
            <a:r>
              <a:rPr lang="en-US" sz="2400" dirty="0"/>
              <a:t>Ground Rules (the “Law”)</a:t>
            </a:r>
          </a:p>
          <a:p>
            <a:pPr marL="0" indent="0" algn="ctr">
              <a:buNone/>
            </a:pPr>
            <a:r>
              <a:rPr lang="en-US" sz="2400" dirty="0"/>
              <a:t>Obeying the rules</a:t>
            </a:r>
          </a:p>
          <a:p>
            <a:pPr marL="0" indent="0" algn="ctr">
              <a:buNone/>
            </a:pPr>
            <a:r>
              <a:rPr lang="en-US" sz="2400" dirty="0"/>
              <a:t>The Parents are Pleased</a:t>
            </a:r>
          </a:p>
          <a:p>
            <a:pPr marL="0" indent="0">
              <a:buNone/>
            </a:pPr>
            <a:r>
              <a:rPr lang="en-US" sz="2400" dirty="0"/>
              <a:t>          In this life … </a:t>
            </a:r>
          </a:p>
          <a:p>
            <a:pPr marL="0" indent="0">
              <a:buNone/>
            </a:pPr>
            <a:r>
              <a:rPr lang="en-US" sz="2400" dirty="0"/>
              <a:t>                          Commendation</a:t>
            </a:r>
          </a:p>
          <a:p>
            <a:pPr marL="0" indent="0">
              <a:buNone/>
            </a:pPr>
            <a:r>
              <a:rPr lang="en-US" sz="2400" dirty="0"/>
              <a:t>                          Reward for obedience</a:t>
            </a:r>
          </a:p>
          <a:p>
            <a:pPr marL="0" indent="0">
              <a:buNone/>
            </a:pPr>
            <a:endParaRPr lang="en-US" sz="2400" dirty="0"/>
          </a:p>
          <a:p>
            <a:pPr marL="0" indent="0">
              <a:buNone/>
            </a:pPr>
            <a:r>
              <a:rPr lang="en-US" sz="2400" dirty="0">
                <a:solidFill>
                  <a:srgbClr val="FF0000"/>
                </a:solidFill>
              </a:rPr>
              <a:t>Willful Disobedience ….</a:t>
            </a:r>
          </a:p>
          <a:p>
            <a:pPr marL="0" indent="0">
              <a:buNone/>
            </a:pPr>
            <a:r>
              <a:rPr lang="en-US" sz="2400" dirty="0">
                <a:solidFill>
                  <a:srgbClr val="FF0000"/>
                </a:solidFill>
              </a:rPr>
              <a:t>                              The parents aren’t pleased</a:t>
            </a:r>
          </a:p>
        </p:txBody>
      </p:sp>
    </p:spTree>
    <p:extLst>
      <p:ext uri="{BB962C8B-B14F-4D97-AF65-F5344CB8AC3E}">
        <p14:creationId xmlns:p14="http://schemas.microsoft.com/office/powerpoint/2010/main" val="33026687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5217386-3998-E654-69A6-ED78E807AABE}"/>
              </a:ext>
            </a:extLst>
          </p:cNvPr>
          <p:cNvSpPr>
            <a:spLocks noGrp="1"/>
          </p:cNvSpPr>
          <p:nvPr>
            <p:ph sz="half" idx="1"/>
          </p:nvPr>
        </p:nvSpPr>
        <p:spPr>
          <a:xfrm>
            <a:off x="459179" y="412376"/>
            <a:ext cx="5560621" cy="6154679"/>
          </a:xfrm>
        </p:spPr>
        <p:txBody>
          <a:bodyPr/>
          <a:lstStyle/>
          <a:p>
            <a:pPr marL="0" indent="0" algn="ctr">
              <a:buNone/>
            </a:pPr>
            <a:r>
              <a:rPr lang="en-US" b="1" dirty="0">
                <a:solidFill>
                  <a:srgbClr val="FF0000"/>
                </a:solidFill>
              </a:rPr>
              <a:t>GOD</a:t>
            </a:r>
          </a:p>
          <a:p>
            <a:pPr marL="0" indent="0" algn="ctr">
              <a:buNone/>
            </a:pPr>
            <a:r>
              <a:rPr lang="en-US" sz="2400" dirty="0"/>
              <a:t>Commandments</a:t>
            </a:r>
          </a:p>
          <a:p>
            <a:pPr marL="0" indent="0" algn="ctr">
              <a:buNone/>
            </a:pPr>
            <a:r>
              <a:rPr lang="en-US" sz="2400" dirty="0"/>
              <a:t>Obeying them </a:t>
            </a:r>
          </a:p>
          <a:p>
            <a:pPr marL="0" indent="0" algn="ctr">
              <a:buNone/>
            </a:pPr>
            <a:r>
              <a:rPr lang="en-US" sz="2400" dirty="0"/>
              <a:t>In this life … God is pleased</a:t>
            </a:r>
          </a:p>
          <a:p>
            <a:pPr marL="0" indent="0">
              <a:buNone/>
            </a:pPr>
            <a:r>
              <a:rPr lang="en-US" sz="2400" dirty="0"/>
              <a:t>The life to come … </a:t>
            </a:r>
          </a:p>
          <a:p>
            <a:pPr marL="0" indent="0">
              <a:buNone/>
            </a:pPr>
            <a:r>
              <a:rPr lang="en-US" sz="2400" dirty="0"/>
              <a:t>                                    blameless in holiness</a:t>
            </a:r>
          </a:p>
          <a:p>
            <a:pPr marL="0" indent="0" algn="ctr">
              <a:buNone/>
            </a:pPr>
            <a:r>
              <a:rPr lang="en-US" sz="2400" dirty="0"/>
              <a:t>                   Commendation </a:t>
            </a:r>
          </a:p>
          <a:p>
            <a:pPr marL="0" indent="0" algn="ctr">
              <a:buNone/>
            </a:pPr>
            <a:r>
              <a:rPr lang="en-US" sz="2400" dirty="0"/>
              <a:t>                                    Reward for Faithfulness</a:t>
            </a:r>
          </a:p>
          <a:p>
            <a:pPr marL="0" indent="0">
              <a:buNone/>
            </a:pPr>
            <a:r>
              <a:rPr lang="en-US" sz="2400" dirty="0">
                <a:solidFill>
                  <a:srgbClr val="FF0000"/>
                </a:solidFill>
              </a:rPr>
              <a:t>Willful Disobedience ….</a:t>
            </a:r>
          </a:p>
          <a:p>
            <a:pPr marL="0" indent="0">
              <a:buNone/>
            </a:pPr>
            <a:r>
              <a:rPr lang="en-US" sz="2400" dirty="0">
                <a:solidFill>
                  <a:srgbClr val="FF0000"/>
                </a:solidFill>
              </a:rPr>
              <a:t>                                          God is not pleased</a:t>
            </a:r>
          </a:p>
          <a:p>
            <a:pPr marL="0" indent="0">
              <a:buNone/>
            </a:pPr>
            <a:r>
              <a:rPr lang="en-US" sz="2400" dirty="0">
                <a:solidFill>
                  <a:srgbClr val="FF0000"/>
                </a:solidFill>
              </a:rPr>
              <a:t>                                          A break in fellowship</a:t>
            </a:r>
          </a:p>
        </p:txBody>
      </p:sp>
      <p:sp>
        <p:nvSpPr>
          <p:cNvPr id="6" name="Content Placeholder 5">
            <a:extLst>
              <a:ext uri="{FF2B5EF4-FFF2-40B4-BE49-F238E27FC236}">
                <a16:creationId xmlns:a16="http://schemas.microsoft.com/office/drawing/2014/main" id="{7DD179F3-0629-2806-C2B4-FD06CAB662D7}"/>
              </a:ext>
            </a:extLst>
          </p:cNvPr>
          <p:cNvSpPr>
            <a:spLocks noGrp="1"/>
          </p:cNvSpPr>
          <p:nvPr>
            <p:ph sz="half" idx="2"/>
          </p:nvPr>
        </p:nvSpPr>
        <p:spPr>
          <a:xfrm>
            <a:off x="6172199" y="412376"/>
            <a:ext cx="5560621" cy="6154679"/>
          </a:xfrm>
        </p:spPr>
        <p:txBody>
          <a:bodyPr/>
          <a:lstStyle/>
          <a:p>
            <a:pPr marL="0" indent="0" algn="ctr">
              <a:buNone/>
            </a:pPr>
            <a:r>
              <a:rPr lang="en-US" b="1" dirty="0">
                <a:solidFill>
                  <a:srgbClr val="FF0000"/>
                </a:solidFill>
              </a:rPr>
              <a:t>THE FAMILY UNIT</a:t>
            </a:r>
          </a:p>
          <a:p>
            <a:pPr marL="0" indent="0" algn="ctr">
              <a:buNone/>
            </a:pPr>
            <a:r>
              <a:rPr lang="en-US" sz="2400" dirty="0"/>
              <a:t>Ground Rules (the “Law”)</a:t>
            </a:r>
          </a:p>
          <a:p>
            <a:pPr marL="0" indent="0" algn="ctr">
              <a:buNone/>
            </a:pPr>
            <a:r>
              <a:rPr lang="en-US" sz="2400" dirty="0"/>
              <a:t>Obeying the rules</a:t>
            </a:r>
          </a:p>
          <a:p>
            <a:pPr marL="0" indent="0" algn="ctr">
              <a:buNone/>
            </a:pPr>
            <a:r>
              <a:rPr lang="en-US" sz="2400" dirty="0"/>
              <a:t>The Parents are Pleased</a:t>
            </a:r>
          </a:p>
          <a:p>
            <a:pPr marL="0" indent="0">
              <a:buNone/>
            </a:pPr>
            <a:r>
              <a:rPr lang="en-US" sz="2400" dirty="0"/>
              <a:t>          In this life … </a:t>
            </a:r>
          </a:p>
          <a:p>
            <a:pPr marL="0" indent="0">
              <a:buNone/>
            </a:pPr>
            <a:r>
              <a:rPr lang="en-US" sz="2400" dirty="0"/>
              <a:t>                          Commendation</a:t>
            </a:r>
          </a:p>
          <a:p>
            <a:pPr marL="0" indent="0">
              <a:buNone/>
            </a:pPr>
            <a:r>
              <a:rPr lang="en-US" sz="2400" dirty="0"/>
              <a:t>                          Reward for obedience</a:t>
            </a:r>
          </a:p>
          <a:p>
            <a:pPr marL="0" indent="0">
              <a:buNone/>
            </a:pPr>
            <a:endParaRPr lang="en-US" sz="2400" dirty="0"/>
          </a:p>
          <a:p>
            <a:pPr marL="0" indent="0">
              <a:buNone/>
            </a:pPr>
            <a:r>
              <a:rPr lang="en-US" sz="2400" dirty="0">
                <a:solidFill>
                  <a:srgbClr val="FF0000"/>
                </a:solidFill>
              </a:rPr>
              <a:t>Willful Disobedience ….</a:t>
            </a:r>
          </a:p>
          <a:p>
            <a:pPr marL="0" indent="0">
              <a:buNone/>
            </a:pPr>
            <a:r>
              <a:rPr lang="en-US" sz="2400" dirty="0">
                <a:solidFill>
                  <a:srgbClr val="FF0000"/>
                </a:solidFill>
              </a:rPr>
              <a:t>                              The parents aren’t pleased</a:t>
            </a:r>
          </a:p>
          <a:p>
            <a:pPr marL="0" indent="0">
              <a:buNone/>
            </a:pPr>
            <a:r>
              <a:rPr lang="en-US" sz="2400" dirty="0">
                <a:solidFill>
                  <a:srgbClr val="FF0000"/>
                </a:solidFill>
              </a:rPr>
              <a:t>                              A strained relationship</a:t>
            </a:r>
          </a:p>
        </p:txBody>
      </p:sp>
    </p:spTree>
    <p:extLst>
      <p:ext uri="{BB962C8B-B14F-4D97-AF65-F5344CB8AC3E}">
        <p14:creationId xmlns:p14="http://schemas.microsoft.com/office/powerpoint/2010/main" val="9298215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5217386-3998-E654-69A6-ED78E807AABE}"/>
              </a:ext>
            </a:extLst>
          </p:cNvPr>
          <p:cNvSpPr>
            <a:spLocks noGrp="1"/>
          </p:cNvSpPr>
          <p:nvPr>
            <p:ph sz="half" idx="1"/>
          </p:nvPr>
        </p:nvSpPr>
        <p:spPr>
          <a:xfrm>
            <a:off x="459179" y="412376"/>
            <a:ext cx="5560621" cy="6154679"/>
          </a:xfrm>
        </p:spPr>
        <p:txBody>
          <a:bodyPr/>
          <a:lstStyle/>
          <a:p>
            <a:pPr marL="0" indent="0" algn="ctr">
              <a:buNone/>
            </a:pPr>
            <a:r>
              <a:rPr lang="en-US" b="1" dirty="0">
                <a:solidFill>
                  <a:srgbClr val="FF0000"/>
                </a:solidFill>
              </a:rPr>
              <a:t>GOD</a:t>
            </a:r>
          </a:p>
          <a:p>
            <a:pPr marL="0" indent="0" algn="ctr">
              <a:buNone/>
            </a:pPr>
            <a:r>
              <a:rPr lang="en-US" sz="2400" dirty="0"/>
              <a:t>Commandments</a:t>
            </a:r>
          </a:p>
          <a:p>
            <a:pPr marL="0" indent="0" algn="ctr">
              <a:buNone/>
            </a:pPr>
            <a:r>
              <a:rPr lang="en-US" sz="2400" dirty="0"/>
              <a:t>Obeying them </a:t>
            </a:r>
          </a:p>
          <a:p>
            <a:pPr marL="0" indent="0" algn="ctr">
              <a:buNone/>
            </a:pPr>
            <a:r>
              <a:rPr lang="en-US" sz="2400" dirty="0"/>
              <a:t>In this life … God is pleased</a:t>
            </a:r>
          </a:p>
          <a:p>
            <a:pPr marL="0" indent="0">
              <a:buNone/>
            </a:pPr>
            <a:r>
              <a:rPr lang="en-US" sz="2400" dirty="0"/>
              <a:t>The life to come … </a:t>
            </a:r>
          </a:p>
          <a:p>
            <a:pPr marL="0" indent="0">
              <a:buNone/>
            </a:pPr>
            <a:r>
              <a:rPr lang="en-US" sz="2400" dirty="0"/>
              <a:t>                                    blameless in holiness</a:t>
            </a:r>
          </a:p>
          <a:p>
            <a:pPr marL="0" indent="0" algn="ctr">
              <a:buNone/>
            </a:pPr>
            <a:r>
              <a:rPr lang="en-US" sz="2400" dirty="0"/>
              <a:t>                   Commendation </a:t>
            </a:r>
          </a:p>
          <a:p>
            <a:pPr marL="0" indent="0" algn="ctr">
              <a:buNone/>
            </a:pPr>
            <a:r>
              <a:rPr lang="en-US" sz="2400" dirty="0"/>
              <a:t>                                    Reward for Faithfulness</a:t>
            </a:r>
          </a:p>
          <a:p>
            <a:pPr marL="0" indent="0">
              <a:buNone/>
            </a:pPr>
            <a:r>
              <a:rPr lang="en-US" sz="2400" dirty="0"/>
              <a:t>Willful Disobedience ….</a:t>
            </a:r>
          </a:p>
          <a:p>
            <a:pPr marL="0" indent="0">
              <a:buNone/>
            </a:pPr>
            <a:r>
              <a:rPr lang="en-US" sz="2400" dirty="0"/>
              <a:t>                                          God is not pleased</a:t>
            </a:r>
          </a:p>
          <a:p>
            <a:pPr marL="0" indent="0">
              <a:buNone/>
            </a:pPr>
            <a:r>
              <a:rPr lang="en-US" sz="2400" dirty="0"/>
              <a:t>                                          A break in fellowship</a:t>
            </a:r>
          </a:p>
          <a:p>
            <a:pPr marL="0" indent="0">
              <a:buNone/>
            </a:pPr>
            <a:r>
              <a:rPr lang="en-US" sz="2400" dirty="0">
                <a:solidFill>
                  <a:srgbClr val="FF0000"/>
                </a:solidFill>
              </a:rPr>
              <a:t>Confession … Restored Fellowship</a:t>
            </a:r>
          </a:p>
        </p:txBody>
      </p:sp>
      <p:sp>
        <p:nvSpPr>
          <p:cNvPr id="6" name="Content Placeholder 5">
            <a:extLst>
              <a:ext uri="{FF2B5EF4-FFF2-40B4-BE49-F238E27FC236}">
                <a16:creationId xmlns:a16="http://schemas.microsoft.com/office/drawing/2014/main" id="{7DD179F3-0629-2806-C2B4-FD06CAB662D7}"/>
              </a:ext>
            </a:extLst>
          </p:cNvPr>
          <p:cNvSpPr>
            <a:spLocks noGrp="1"/>
          </p:cNvSpPr>
          <p:nvPr>
            <p:ph sz="half" idx="2"/>
          </p:nvPr>
        </p:nvSpPr>
        <p:spPr>
          <a:xfrm>
            <a:off x="6172199" y="412376"/>
            <a:ext cx="5560621" cy="6154679"/>
          </a:xfrm>
        </p:spPr>
        <p:txBody>
          <a:bodyPr/>
          <a:lstStyle/>
          <a:p>
            <a:pPr marL="0" indent="0" algn="ctr">
              <a:buNone/>
            </a:pPr>
            <a:r>
              <a:rPr lang="en-US" b="1" dirty="0">
                <a:solidFill>
                  <a:srgbClr val="FF0000"/>
                </a:solidFill>
              </a:rPr>
              <a:t>THE FAMILY UNIT</a:t>
            </a:r>
          </a:p>
          <a:p>
            <a:pPr marL="0" indent="0" algn="ctr">
              <a:buNone/>
            </a:pPr>
            <a:r>
              <a:rPr lang="en-US" sz="2400" dirty="0"/>
              <a:t>Ground Rules (the “Law”)</a:t>
            </a:r>
          </a:p>
          <a:p>
            <a:pPr marL="0" indent="0" algn="ctr">
              <a:buNone/>
            </a:pPr>
            <a:r>
              <a:rPr lang="en-US" sz="2400" dirty="0"/>
              <a:t>Obeying the rules</a:t>
            </a:r>
          </a:p>
          <a:p>
            <a:pPr marL="0" indent="0" algn="ctr">
              <a:buNone/>
            </a:pPr>
            <a:r>
              <a:rPr lang="en-US" sz="2400" dirty="0"/>
              <a:t>The Parents are Pleased</a:t>
            </a:r>
          </a:p>
          <a:p>
            <a:pPr marL="0" indent="0">
              <a:buNone/>
            </a:pPr>
            <a:r>
              <a:rPr lang="en-US" sz="2400" dirty="0"/>
              <a:t>          In this life … </a:t>
            </a:r>
          </a:p>
          <a:p>
            <a:pPr marL="0" indent="0">
              <a:buNone/>
            </a:pPr>
            <a:r>
              <a:rPr lang="en-US" sz="2400" dirty="0"/>
              <a:t>                          Commendation</a:t>
            </a:r>
          </a:p>
          <a:p>
            <a:pPr marL="0" indent="0">
              <a:buNone/>
            </a:pPr>
            <a:r>
              <a:rPr lang="en-US" sz="2400" dirty="0"/>
              <a:t>                          Reward for obedience</a:t>
            </a:r>
          </a:p>
          <a:p>
            <a:pPr marL="0" indent="0">
              <a:buNone/>
            </a:pPr>
            <a:endParaRPr lang="en-US" sz="2400" dirty="0"/>
          </a:p>
          <a:p>
            <a:pPr marL="0" indent="0">
              <a:buNone/>
            </a:pPr>
            <a:r>
              <a:rPr lang="en-US" sz="2400" dirty="0"/>
              <a:t>Willful Disobedience ….</a:t>
            </a:r>
          </a:p>
          <a:p>
            <a:pPr marL="0" indent="0">
              <a:buNone/>
            </a:pPr>
            <a:r>
              <a:rPr lang="en-US" sz="2400" dirty="0"/>
              <a:t>                              The parents aren’t pleased</a:t>
            </a:r>
          </a:p>
          <a:p>
            <a:pPr marL="0" indent="0">
              <a:buNone/>
            </a:pPr>
            <a:r>
              <a:rPr lang="en-US" sz="2400" dirty="0"/>
              <a:t>                              A strained relationship</a:t>
            </a:r>
          </a:p>
        </p:txBody>
      </p:sp>
    </p:spTree>
    <p:extLst>
      <p:ext uri="{BB962C8B-B14F-4D97-AF65-F5344CB8AC3E}">
        <p14:creationId xmlns:p14="http://schemas.microsoft.com/office/powerpoint/2010/main" val="6868188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7CF953-4D94-D8B3-239D-F0D64CCEF4F0}"/>
              </a:ext>
            </a:extLst>
          </p:cNvPr>
          <p:cNvSpPr>
            <a:spLocks noGrp="1"/>
          </p:cNvSpPr>
          <p:nvPr>
            <p:ph idx="1"/>
          </p:nvPr>
        </p:nvSpPr>
        <p:spPr>
          <a:xfrm>
            <a:off x="838200" y="510639"/>
            <a:ext cx="10515600" cy="5666324"/>
          </a:xfrm>
        </p:spPr>
        <p:txBody>
          <a:bodyPr>
            <a:normAutofit/>
          </a:bodyPr>
          <a:lstStyle/>
          <a:p>
            <a:pPr marL="0" indent="0">
              <a:buNone/>
            </a:pPr>
            <a:endParaRPr lang="en-US" sz="4800" dirty="0">
              <a:effectLst/>
              <a:latin typeface="Arial" panose="020B0604020202020204" pitchFamily="34" charset="0"/>
              <a:ea typeface="Aptos" panose="020B0004020202020204" pitchFamily="34" charset="0"/>
              <a:cs typeface="Arial" panose="020B0604020202020204" pitchFamily="34" charset="0"/>
            </a:endParaRPr>
          </a:p>
          <a:p>
            <a:pPr marL="0" indent="0">
              <a:buNone/>
            </a:pPr>
            <a:r>
              <a:rPr lang="en-US" sz="4800" dirty="0">
                <a:effectLst/>
                <a:latin typeface="Arial" panose="020B0604020202020204" pitchFamily="34" charset="0"/>
                <a:ea typeface="Aptos" panose="020B0004020202020204" pitchFamily="34" charset="0"/>
                <a:cs typeface="Arial" panose="020B0604020202020204" pitchFamily="34" charset="0"/>
              </a:rPr>
              <a:t>1 John 1:9</a:t>
            </a:r>
          </a:p>
          <a:p>
            <a:pPr marL="0" indent="0">
              <a:buNone/>
            </a:pPr>
            <a:r>
              <a:rPr lang="en-US" sz="4800" b="1" i="1" dirty="0">
                <a:effectLst/>
                <a:latin typeface="Times New Roman" panose="02020603050405020304" pitchFamily="18" charset="0"/>
                <a:ea typeface="Aptos" panose="020B0004020202020204" pitchFamily="34" charset="0"/>
              </a:rPr>
              <a:t>“If we confess our sins, He is faithful and just to forgive us our sins and to cleanse us from all unrighteousness.”</a:t>
            </a:r>
            <a:r>
              <a:rPr lang="en-US" sz="4800" dirty="0">
                <a:effectLst/>
                <a:latin typeface="Times New Roman" panose="02020603050405020304" pitchFamily="18" charset="0"/>
                <a:ea typeface="Aptos" panose="020B0004020202020204" pitchFamily="34" charset="0"/>
              </a:rPr>
              <a:t> </a:t>
            </a: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4745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7CF953-4D94-D8B3-239D-F0D64CCEF4F0}"/>
              </a:ext>
            </a:extLst>
          </p:cNvPr>
          <p:cNvSpPr>
            <a:spLocks noGrp="1"/>
          </p:cNvSpPr>
          <p:nvPr>
            <p:ph idx="1"/>
          </p:nvPr>
        </p:nvSpPr>
        <p:spPr>
          <a:xfrm>
            <a:off x="838200" y="510639"/>
            <a:ext cx="10515600" cy="5666324"/>
          </a:xfrm>
        </p:spPr>
        <p:txBody>
          <a:bodyPr>
            <a:normAutofit/>
          </a:bodyPr>
          <a:lstStyle/>
          <a:p>
            <a:pPr marL="0" indent="0">
              <a:buNone/>
            </a:pPr>
            <a:endParaRPr lang="en-US" sz="6000" dirty="0">
              <a:latin typeface="Arial" panose="020B0604020202020204" pitchFamily="34" charset="0"/>
              <a:cs typeface="Arial" panose="020B0604020202020204" pitchFamily="34" charset="0"/>
            </a:endParaRPr>
          </a:p>
          <a:p>
            <a:pPr marL="0" indent="0">
              <a:buNone/>
            </a:pPr>
            <a:r>
              <a:rPr lang="en-US" sz="6000" dirty="0">
                <a:latin typeface="Arial" panose="020B0604020202020204" pitchFamily="34" charset="0"/>
                <a:cs typeface="Arial" panose="020B0604020202020204" pitchFamily="34" charset="0"/>
              </a:rPr>
              <a:t>John 13:35</a:t>
            </a:r>
          </a:p>
          <a:p>
            <a:pPr marL="0" indent="0">
              <a:buNone/>
            </a:pPr>
            <a:r>
              <a:rPr lang="en-US" sz="6000" b="1" i="1" dirty="0">
                <a:effectLst/>
                <a:latin typeface="Times New Roman" panose="02020603050405020304" pitchFamily="18" charset="0"/>
                <a:ea typeface="Aptos" panose="020B0004020202020204" pitchFamily="34" charset="0"/>
              </a:rPr>
              <a:t>“By this all will know that you are My disciples, if you have love for one another.”</a:t>
            </a:r>
            <a:r>
              <a:rPr lang="en-US" sz="6000" dirty="0">
                <a:effectLst/>
                <a:latin typeface="Times New Roman" panose="02020603050405020304" pitchFamily="18" charset="0"/>
                <a:ea typeface="Aptos" panose="020B0004020202020204" pitchFamily="34" charset="0"/>
              </a:rPr>
              <a:t> </a:t>
            </a:r>
            <a:endParaRPr lang="en-US" sz="6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98512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5217386-3998-E654-69A6-ED78E807AABE}"/>
              </a:ext>
            </a:extLst>
          </p:cNvPr>
          <p:cNvSpPr>
            <a:spLocks noGrp="1"/>
          </p:cNvSpPr>
          <p:nvPr>
            <p:ph sz="half" idx="1"/>
          </p:nvPr>
        </p:nvSpPr>
        <p:spPr>
          <a:xfrm>
            <a:off x="459179" y="412376"/>
            <a:ext cx="5560621" cy="6154679"/>
          </a:xfrm>
        </p:spPr>
        <p:txBody>
          <a:bodyPr/>
          <a:lstStyle/>
          <a:p>
            <a:pPr marL="0" indent="0" algn="ctr">
              <a:buNone/>
            </a:pPr>
            <a:r>
              <a:rPr lang="en-US" b="1" dirty="0">
                <a:solidFill>
                  <a:srgbClr val="FF0000"/>
                </a:solidFill>
              </a:rPr>
              <a:t>GOD</a:t>
            </a:r>
          </a:p>
          <a:p>
            <a:pPr marL="0" indent="0" algn="ctr">
              <a:buNone/>
            </a:pPr>
            <a:r>
              <a:rPr lang="en-US" sz="2400" dirty="0"/>
              <a:t>Commandments</a:t>
            </a:r>
          </a:p>
          <a:p>
            <a:pPr marL="0" indent="0" algn="ctr">
              <a:buNone/>
            </a:pPr>
            <a:r>
              <a:rPr lang="en-US" sz="2400" dirty="0"/>
              <a:t>Obeying them </a:t>
            </a:r>
          </a:p>
          <a:p>
            <a:pPr marL="0" indent="0" algn="ctr">
              <a:buNone/>
            </a:pPr>
            <a:r>
              <a:rPr lang="en-US" sz="2400" dirty="0"/>
              <a:t>In this life … God is pleased</a:t>
            </a:r>
          </a:p>
          <a:p>
            <a:pPr marL="0" indent="0">
              <a:buNone/>
            </a:pPr>
            <a:r>
              <a:rPr lang="en-US" sz="2400" dirty="0"/>
              <a:t>The life to come … </a:t>
            </a:r>
          </a:p>
          <a:p>
            <a:pPr marL="0" indent="0">
              <a:buNone/>
            </a:pPr>
            <a:r>
              <a:rPr lang="en-US" sz="2400" dirty="0"/>
              <a:t>                                    blameless in holiness</a:t>
            </a:r>
          </a:p>
          <a:p>
            <a:pPr marL="0" indent="0" algn="ctr">
              <a:buNone/>
            </a:pPr>
            <a:r>
              <a:rPr lang="en-US" sz="2400" dirty="0"/>
              <a:t>                   Commendation </a:t>
            </a:r>
          </a:p>
          <a:p>
            <a:pPr marL="0" indent="0" algn="ctr">
              <a:buNone/>
            </a:pPr>
            <a:r>
              <a:rPr lang="en-US" sz="2400" dirty="0"/>
              <a:t>                                    Reward for Faithfulness</a:t>
            </a:r>
          </a:p>
          <a:p>
            <a:pPr marL="0" indent="0">
              <a:buNone/>
            </a:pPr>
            <a:r>
              <a:rPr lang="en-US" sz="2400" dirty="0"/>
              <a:t>Willful Disobedience ….</a:t>
            </a:r>
          </a:p>
          <a:p>
            <a:pPr marL="0" indent="0">
              <a:buNone/>
            </a:pPr>
            <a:r>
              <a:rPr lang="en-US" sz="2400" dirty="0"/>
              <a:t>                                          God is not pleased</a:t>
            </a:r>
          </a:p>
          <a:p>
            <a:pPr marL="0" indent="0">
              <a:buNone/>
            </a:pPr>
            <a:r>
              <a:rPr lang="en-US" sz="2400" dirty="0"/>
              <a:t>                                          A break in fellowship</a:t>
            </a:r>
          </a:p>
          <a:p>
            <a:pPr marL="0" indent="0">
              <a:buNone/>
            </a:pPr>
            <a:r>
              <a:rPr lang="en-US" sz="2400" dirty="0">
                <a:solidFill>
                  <a:srgbClr val="FF0000"/>
                </a:solidFill>
              </a:rPr>
              <a:t>Confession … Restored Fellowship</a:t>
            </a:r>
          </a:p>
          <a:p>
            <a:pPr marL="0" indent="0">
              <a:buNone/>
            </a:pPr>
            <a:endParaRPr lang="en-US" sz="2400" dirty="0"/>
          </a:p>
        </p:txBody>
      </p:sp>
      <p:sp>
        <p:nvSpPr>
          <p:cNvPr id="6" name="Content Placeholder 5">
            <a:extLst>
              <a:ext uri="{FF2B5EF4-FFF2-40B4-BE49-F238E27FC236}">
                <a16:creationId xmlns:a16="http://schemas.microsoft.com/office/drawing/2014/main" id="{7DD179F3-0629-2806-C2B4-FD06CAB662D7}"/>
              </a:ext>
            </a:extLst>
          </p:cNvPr>
          <p:cNvSpPr>
            <a:spLocks noGrp="1"/>
          </p:cNvSpPr>
          <p:nvPr>
            <p:ph sz="half" idx="2"/>
          </p:nvPr>
        </p:nvSpPr>
        <p:spPr>
          <a:xfrm>
            <a:off x="6172199" y="412376"/>
            <a:ext cx="5560621" cy="6154679"/>
          </a:xfrm>
        </p:spPr>
        <p:txBody>
          <a:bodyPr/>
          <a:lstStyle/>
          <a:p>
            <a:pPr marL="0" indent="0" algn="ctr">
              <a:buNone/>
            </a:pPr>
            <a:r>
              <a:rPr lang="en-US" b="1" dirty="0">
                <a:solidFill>
                  <a:srgbClr val="FF0000"/>
                </a:solidFill>
              </a:rPr>
              <a:t>THE FAMILY UNIT</a:t>
            </a:r>
          </a:p>
          <a:p>
            <a:pPr marL="0" indent="0" algn="ctr">
              <a:buNone/>
            </a:pPr>
            <a:r>
              <a:rPr lang="en-US" sz="2400" dirty="0"/>
              <a:t>Ground Rules (the “Law”)</a:t>
            </a:r>
          </a:p>
          <a:p>
            <a:pPr marL="0" indent="0" algn="ctr">
              <a:buNone/>
            </a:pPr>
            <a:r>
              <a:rPr lang="en-US" sz="2400" dirty="0"/>
              <a:t>Obeying the rules</a:t>
            </a:r>
          </a:p>
          <a:p>
            <a:pPr marL="0" indent="0" algn="ctr">
              <a:buNone/>
            </a:pPr>
            <a:r>
              <a:rPr lang="en-US" sz="2400" dirty="0"/>
              <a:t>The Parents are Pleased</a:t>
            </a:r>
          </a:p>
          <a:p>
            <a:pPr marL="0" indent="0">
              <a:buNone/>
            </a:pPr>
            <a:r>
              <a:rPr lang="en-US" sz="2400" dirty="0"/>
              <a:t>          In this life … </a:t>
            </a:r>
          </a:p>
          <a:p>
            <a:pPr marL="0" indent="0">
              <a:buNone/>
            </a:pPr>
            <a:r>
              <a:rPr lang="en-US" sz="2400" dirty="0"/>
              <a:t>                          Commendation</a:t>
            </a:r>
          </a:p>
          <a:p>
            <a:pPr marL="0" indent="0">
              <a:buNone/>
            </a:pPr>
            <a:r>
              <a:rPr lang="en-US" sz="2400" dirty="0"/>
              <a:t>                          Reward for obedience</a:t>
            </a:r>
          </a:p>
          <a:p>
            <a:pPr marL="0" indent="0">
              <a:buNone/>
            </a:pPr>
            <a:endParaRPr lang="en-US" sz="2400" dirty="0"/>
          </a:p>
          <a:p>
            <a:pPr marL="0" indent="0">
              <a:buNone/>
            </a:pPr>
            <a:r>
              <a:rPr lang="en-US" sz="2400" dirty="0"/>
              <a:t>Willful Disobedience ….</a:t>
            </a:r>
          </a:p>
          <a:p>
            <a:pPr marL="0" indent="0">
              <a:buNone/>
            </a:pPr>
            <a:r>
              <a:rPr lang="en-US" sz="2400" dirty="0"/>
              <a:t>                              The parents aren’t pleased</a:t>
            </a:r>
          </a:p>
          <a:p>
            <a:pPr marL="0" indent="0">
              <a:buNone/>
            </a:pPr>
            <a:r>
              <a:rPr lang="en-US" sz="2400" dirty="0"/>
              <a:t>                              A strained relationship</a:t>
            </a:r>
          </a:p>
          <a:p>
            <a:pPr marL="0" indent="0">
              <a:buNone/>
            </a:pPr>
            <a:r>
              <a:rPr lang="en-US" sz="2400" dirty="0">
                <a:solidFill>
                  <a:srgbClr val="FF0000"/>
                </a:solidFill>
              </a:rPr>
              <a:t>Confession … Restored Relationship</a:t>
            </a:r>
          </a:p>
        </p:txBody>
      </p:sp>
    </p:spTree>
    <p:extLst>
      <p:ext uri="{BB962C8B-B14F-4D97-AF65-F5344CB8AC3E}">
        <p14:creationId xmlns:p14="http://schemas.microsoft.com/office/powerpoint/2010/main" val="13585515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5217386-3998-E654-69A6-ED78E807AABE}"/>
              </a:ext>
            </a:extLst>
          </p:cNvPr>
          <p:cNvSpPr>
            <a:spLocks noGrp="1"/>
          </p:cNvSpPr>
          <p:nvPr>
            <p:ph sz="half" idx="1"/>
          </p:nvPr>
        </p:nvSpPr>
        <p:spPr>
          <a:xfrm>
            <a:off x="459179" y="412376"/>
            <a:ext cx="5560621" cy="6154679"/>
          </a:xfrm>
        </p:spPr>
        <p:txBody>
          <a:bodyPr/>
          <a:lstStyle/>
          <a:p>
            <a:pPr marL="0" indent="0" algn="ctr">
              <a:buNone/>
            </a:pPr>
            <a:r>
              <a:rPr lang="en-US" b="1" dirty="0">
                <a:solidFill>
                  <a:srgbClr val="FF0000"/>
                </a:solidFill>
              </a:rPr>
              <a:t>GOD</a:t>
            </a:r>
          </a:p>
          <a:p>
            <a:pPr marL="0" indent="0" algn="ctr">
              <a:buNone/>
            </a:pPr>
            <a:r>
              <a:rPr lang="en-US" sz="2400" dirty="0"/>
              <a:t>Commandments</a:t>
            </a:r>
          </a:p>
          <a:p>
            <a:pPr marL="0" indent="0" algn="ctr">
              <a:buNone/>
            </a:pPr>
            <a:r>
              <a:rPr lang="en-US" sz="2400" dirty="0"/>
              <a:t>Obeying them </a:t>
            </a:r>
          </a:p>
          <a:p>
            <a:pPr marL="0" indent="0" algn="ctr">
              <a:buNone/>
            </a:pPr>
            <a:r>
              <a:rPr lang="en-US" sz="2400" dirty="0"/>
              <a:t>In this life … God is pleased</a:t>
            </a:r>
          </a:p>
          <a:p>
            <a:pPr marL="0" indent="0">
              <a:buNone/>
            </a:pPr>
            <a:r>
              <a:rPr lang="en-US" sz="2400" dirty="0"/>
              <a:t>The life to come … </a:t>
            </a:r>
          </a:p>
          <a:p>
            <a:pPr marL="0" indent="0">
              <a:buNone/>
            </a:pPr>
            <a:r>
              <a:rPr lang="en-US" sz="2400" dirty="0"/>
              <a:t>                                    blameless in holiness</a:t>
            </a:r>
          </a:p>
          <a:p>
            <a:pPr marL="0" indent="0" algn="ctr">
              <a:buNone/>
            </a:pPr>
            <a:r>
              <a:rPr lang="en-US" sz="2400" dirty="0"/>
              <a:t>                   Commendation </a:t>
            </a:r>
          </a:p>
          <a:p>
            <a:pPr marL="0" indent="0" algn="ctr">
              <a:buNone/>
            </a:pPr>
            <a:r>
              <a:rPr lang="en-US" sz="2400" dirty="0"/>
              <a:t>                                    Reward for Faithfulness</a:t>
            </a:r>
          </a:p>
          <a:p>
            <a:pPr marL="0" indent="0">
              <a:buNone/>
            </a:pPr>
            <a:r>
              <a:rPr lang="en-US" sz="2400" dirty="0"/>
              <a:t>Willful Disobedience ….</a:t>
            </a:r>
          </a:p>
          <a:p>
            <a:pPr marL="0" indent="0">
              <a:buNone/>
            </a:pPr>
            <a:r>
              <a:rPr lang="en-US" sz="2400" dirty="0"/>
              <a:t>                                          God is not pleased</a:t>
            </a:r>
          </a:p>
          <a:p>
            <a:pPr marL="0" indent="0">
              <a:buNone/>
            </a:pPr>
            <a:r>
              <a:rPr lang="en-US" sz="2400" dirty="0"/>
              <a:t>                                          A break in fellowship</a:t>
            </a:r>
          </a:p>
          <a:p>
            <a:pPr marL="0" indent="0">
              <a:buNone/>
            </a:pPr>
            <a:r>
              <a:rPr lang="en-US" sz="2400" dirty="0"/>
              <a:t>Confession … Restored Fellowship</a:t>
            </a:r>
          </a:p>
          <a:p>
            <a:pPr marL="0" indent="0">
              <a:buNone/>
            </a:pPr>
            <a:r>
              <a:rPr lang="en-US" sz="2400" dirty="0">
                <a:solidFill>
                  <a:srgbClr val="FF0000"/>
                </a:solidFill>
              </a:rPr>
              <a:t>No Confession … Divine Discipline</a:t>
            </a:r>
          </a:p>
          <a:p>
            <a:pPr marL="0" indent="0">
              <a:buNone/>
            </a:pPr>
            <a:endParaRPr lang="en-US" sz="2400" dirty="0"/>
          </a:p>
        </p:txBody>
      </p:sp>
      <p:sp>
        <p:nvSpPr>
          <p:cNvPr id="6" name="Content Placeholder 5">
            <a:extLst>
              <a:ext uri="{FF2B5EF4-FFF2-40B4-BE49-F238E27FC236}">
                <a16:creationId xmlns:a16="http://schemas.microsoft.com/office/drawing/2014/main" id="{7DD179F3-0629-2806-C2B4-FD06CAB662D7}"/>
              </a:ext>
            </a:extLst>
          </p:cNvPr>
          <p:cNvSpPr>
            <a:spLocks noGrp="1"/>
          </p:cNvSpPr>
          <p:nvPr>
            <p:ph sz="half" idx="2"/>
          </p:nvPr>
        </p:nvSpPr>
        <p:spPr>
          <a:xfrm>
            <a:off x="6172199" y="412376"/>
            <a:ext cx="5560621" cy="6154679"/>
          </a:xfrm>
        </p:spPr>
        <p:txBody>
          <a:bodyPr/>
          <a:lstStyle/>
          <a:p>
            <a:pPr marL="0" indent="0" algn="ctr">
              <a:buNone/>
            </a:pPr>
            <a:r>
              <a:rPr lang="en-US" b="1" dirty="0">
                <a:solidFill>
                  <a:srgbClr val="FF0000"/>
                </a:solidFill>
              </a:rPr>
              <a:t>THE FAMILY UNIT</a:t>
            </a:r>
          </a:p>
          <a:p>
            <a:pPr marL="0" indent="0" algn="ctr">
              <a:buNone/>
            </a:pPr>
            <a:r>
              <a:rPr lang="en-US" sz="2400" dirty="0"/>
              <a:t>Ground Rules (the “Law”)</a:t>
            </a:r>
          </a:p>
          <a:p>
            <a:pPr marL="0" indent="0" algn="ctr">
              <a:buNone/>
            </a:pPr>
            <a:r>
              <a:rPr lang="en-US" sz="2400" dirty="0"/>
              <a:t>Obeying the rules</a:t>
            </a:r>
          </a:p>
          <a:p>
            <a:pPr marL="0" indent="0" algn="ctr">
              <a:buNone/>
            </a:pPr>
            <a:r>
              <a:rPr lang="en-US" sz="2400" dirty="0"/>
              <a:t>The Parents are Pleased</a:t>
            </a:r>
          </a:p>
          <a:p>
            <a:pPr marL="0" indent="0">
              <a:buNone/>
            </a:pPr>
            <a:r>
              <a:rPr lang="en-US" sz="2400" dirty="0"/>
              <a:t>          In this life … </a:t>
            </a:r>
          </a:p>
          <a:p>
            <a:pPr marL="0" indent="0">
              <a:buNone/>
            </a:pPr>
            <a:r>
              <a:rPr lang="en-US" sz="2400" dirty="0"/>
              <a:t>                          Commendation</a:t>
            </a:r>
          </a:p>
          <a:p>
            <a:pPr marL="0" indent="0">
              <a:buNone/>
            </a:pPr>
            <a:r>
              <a:rPr lang="en-US" sz="2400" dirty="0"/>
              <a:t>                          Reward for obedience</a:t>
            </a:r>
          </a:p>
          <a:p>
            <a:pPr marL="0" indent="0">
              <a:buNone/>
            </a:pPr>
            <a:endParaRPr lang="en-US" sz="2400" dirty="0"/>
          </a:p>
          <a:p>
            <a:pPr marL="0" indent="0">
              <a:buNone/>
            </a:pPr>
            <a:r>
              <a:rPr lang="en-US" sz="2400" dirty="0"/>
              <a:t>Willful Disobedience ….</a:t>
            </a:r>
          </a:p>
          <a:p>
            <a:pPr marL="0" indent="0">
              <a:buNone/>
            </a:pPr>
            <a:r>
              <a:rPr lang="en-US" sz="2400" dirty="0"/>
              <a:t>                              The parents aren’t pleased</a:t>
            </a:r>
          </a:p>
          <a:p>
            <a:pPr marL="0" indent="0">
              <a:buNone/>
            </a:pPr>
            <a:r>
              <a:rPr lang="en-US" sz="2400" dirty="0"/>
              <a:t>                              A strained relationship</a:t>
            </a:r>
          </a:p>
          <a:p>
            <a:pPr marL="0" indent="0">
              <a:buNone/>
            </a:pPr>
            <a:r>
              <a:rPr lang="en-US" sz="2400" dirty="0"/>
              <a:t>Confession … Restored Relationship</a:t>
            </a:r>
          </a:p>
          <a:p>
            <a:pPr marL="0" indent="0">
              <a:buNone/>
            </a:pPr>
            <a:r>
              <a:rPr lang="en-US" sz="2400" dirty="0">
                <a:solidFill>
                  <a:srgbClr val="FF0000"/>
                </a:solidFill>
              </a:rPr>
              <a:t>No confession … Continued Strain </a:t>
            </a:r>
          </a:p>
        </p:txBody>
      </p:sp>
    </p:spTree>
    <p:extLst>
      <p:ext uri="{BB962C8B-B14F-4D97-AF65-F5344CB8AC3E}">
        <p14:creationId xmlns:p14="http://schemas.microsoft.com/office/powerpoint/2010/main" val="5327588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7CF953-4D94-D8B3-239D-F0D64CCEF4F0}"/>
              </a:ext>
            </a:extLst>
          </p:cNvPr>
          <p:cNvSpPr>
            <a:spLocks noGrp="1"/>
          </p:cNvSpPr>
          <p:nvPr>
            <p:ph idx="1"/>
          </p:nvPr>
        </p:nvSpPr>
        <p:spPr>
          <a:xfrm>
            <a:off x="838200" y="510639"/>
            <a:ext cx="10515600" cy="5666324"/>
          </a:xfrm>
        </p:spPr>
        <p:txBody>
          <a:bodyPr>
            <a:normAutofit/>
          </a:bodyPr>
          <a:lstStyle/>
          <a:p>
            <a:pPr marL="0" indent="0">
              <a:buNone/>
            </a:pPr>
            <a:r>
              <a:rPr lang="en-US" sz="4400" dirty="0">
                <a:effectLst/>
                <a:latin typeface="Arial" panose="020B0604020202020204" pitchFamily="34" charset="0"/>
                <a:ea typeface="Aptos" panose="020B0004020202020204" pitchFamily="34" charset="0"/>
                <a:cs typeface="Arial" panose="020B0604020202020204" pitchFamily="34" charset="0"/>
              </a:rPr>
              <a:t>Hebrews 12:5-11 (NIV)</a:t>
            </a:r>
          </a:p>
          <a:p>
            <a:pPr marL="0" indent="0">
              <a:buNone/>
            </a:pPr>
            <a:r>
              <a:rPr lang="en-US" sz="4400" b="1" i="1" dirty="0">
                <a:effectLst/>
                <a:latin typeface="Times New Roman" panose="02020603050405020304" pitchFamily="18" charset="0"/>
                <a:ea typeface="Aptos" panose="020B0004020202020204" pitchFamily="34" charset="0"/>
              </a:rPr>
              <a:t>“My son, do not make light of the Lord’s discipline, and do not lose heart when He rebukes you, because the Lord disciplines the one He loves, and He chastens everyone He accepts as His son.”  Endure hardship as discipline; God is treating you as His children.  For what children are not disciplined by their father?  If you</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02836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7CF953-4D94-D8B3-239D-F0D64CCEF4F0}"/>
              </a:ext>
            </a:extLst>
          </p:cNvPr>
          <p:cNvSpPr>
            <a:spLocks noGrp="1"/>
          </p:cNvSpPr>
          <p:nvPr>
            <p:ph idx="1"/>
          </p:nvPr>
        </p:nvSpPr>
        <p:spPr>
          <a:xfrm>
            <a:off x="838200" y="510639"/>
            <a:ext cx="10515600" cy="5666324"/>
          </a:xfrm>
        </p:spPr>
        <p:txBody>
          <a:bodyPr>
            <a:normAutofit/>
          </a:bodyPr>
          <a:lstStyle/>
          <a:p>
            <a:pPr marL="0" indent="0">
              <a:buNone/>
            </a:pPr>
            <a:r>
              <a:rPr lang="en-US" sz="4400" dirty="0">
                <a:effectLst/>
                <a:latin typeface="Arial" panose="020B0604020202020204" pitchFamily="34" charset="0"/>
                <a:ea typeface="Aptos" panose="020B0004020202020204" pitchFamily="34" charset="0"/>
                <a:cs typeface="Arial" panose="020B0604020202020204" pitchFamily="34" charset="0"/>
              </a:rPr>
              <a:t>Hebrews 12:5-11 (NIV)</a:t>
            </a:r>
          </a:p>
          <a:p>
            <a:pPr marL="0" indent="0">
              <a:buNone/>
            </a:pPr>
            <a:r>
              <a:rPr lang="en-US" sz="4400" b="1" i="1" dirty="0">
                <a:effectLst/>
                <a:latin typeface="Times New Roman" panose="02020603050405020304" pitchFamily="18" charset="0"/>
                <a:ea typeface="Aptos" panose="020B0004020202020204" pitchFamily="34" charset="0"/>
              </a:rPr>
              <a:t>are not disciplined – and everyone undergoes discipline – then you are not legitimate, not true sons and daughters at all.  Moreover, we have all had human fathers who disciplined us and we respected them for it.  How much more should we submit to the Father of spirits and live!  They disciplined us for a little while as</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9320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7CF953-4D94-D8B3-239D-F0D64CCEF4F0}"/>
              </a:ext>
            </a:extLst>
          </p:cNvPr>
          <p:cNvSpPr>
            <a:spLocks noGrp="1"/>
          </p:cNvSpPr>
          <p:nvPr>
            <p:ph idx="1"/>
          </p:nvPr>
        </p:nvSpPr>
        <p:spPr>
          <a:xfrm>
            <a:off x="838200" y="510639"/>
            <a:ext cx="10515600" cy="5666324"/>
          </a:xfrm>
        </p:spPr>
        <p:txBody>
          <a:bodyPr>
            <a:normAutofit/>
          </a:bodyPr>
          <a:lstStyle/>
          <a:p>
            <a:pPr marL="0" indent="0">
              <a:buNone/>
            </a:pPr>
            <a:r>
              <a:rPr lang="en-US" sz="4400" dirty="0">
                <a:effectLst/>
                <a:latin typeface="Arial" panose="020B0604020202020204" pitchFamily="34" charset="0"/>
                <a:ea typeface="Aptos" panose="020B0004020202020204" pitchFamily="34" charset="0"/>
                <a:cs typeface="Arial" panose="020B0604020202020204" pitchFamily="34" charset="0"/>
              </a:rPr>
              <a:t>Hebrews 12:5-11 (NIV)</a:t>
            </a:r>
          </a:p>
          <a:p>
            <a:pPr marL="0" indent="0">
              <a:buNone/>
            </a:pPr>
            <a:r>
              <a:rPr lang="en-US" sz="4400" b="1" i="1" dirty="0">
                <a:effectLst/>
                <a:latin typeface="Times New Roman" panose="02020603050405020304" pitchFamily="18" charset="0"/>
                <a:ea typeface="Aptos" panose="020B0004020202020204" pitchFamily="34" charset="0"/>
              </a:rPr>
              <a:t>they thought best; but God disciplines us for our good, in order that we may share in His holiness.  No discipline seems pleasant at the time, but painful.  Later on, however, it produces a harvest of righteousness and peace for those who have been trained by it.”</a:t>
            </a:r>
            <a:r>
              <a:rPr lang="en-US" sz="4400" dirty="0">
                <a:effectLst/>
                <a:latin typeface="Times New Roman" panose="02020603050405020304" pitchFamily="18" charset="0"/>
                <a:ea typeface="Aptos" panose="020B0004020202020204" pitchFamily="34" charset="0"/>
              </a:rPr>
              <a:t> </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17627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7CF953-4D94-D8B3-239D-F0D64CCEF4F0}"/>
              </a:ext>
            </a:extLst>
          </p:cNvPr>
          <p:cNvSpPr>
            <a:spLocks noGrp="1"/>
          </p:cNvSpPr>
          <p:nvPr>
            <p:ph idx="1"/>
          </p:nvPr>
        </p:nvSpPr>
        <p:spPr>
          <a:xfrm>
            <a:off x="838200" y="510639"/>
            <a:ext cx="10515600" cy="5666324"/>
          </a:xfrm>
        </p:spPr>
        <p:txBody>
          <a:bodyPr>
            <a:normAutofit/>
          </a:bodyPr>
          <a:lstStyle/>
          <a:p>
            <a:pPr marL="0" indent="0">
              <a:buNone/>
            </a:pPr>
            <a:r>
              <a:rPr lang="en-US" sz="4400" dirty="0">
                <a:effectLst/>
                <a:latin typeface="Arial" panose="020B0604020202020204" pitchFamily="34" charset="0"/>
                <a:ea typeface="Aptos" panose="020B0004020202020204" pitchFamily="34" charset="0"/>
                <a:cs typeface="Arial" panose="020B0604020202020204" pitchFamily="34" charset="0"/>
              </a:rPr>
              <a:t>Hebrews 12:5-11 (NIV)</a:t>
            </a:r>
          </a:p>
          <a:p>
            <a:pPr marL="0" indent="0">
              <a:buNone/>
            </a:pPr>
            <a:r>
              <a:rPr lang="en-US" sz="4400" b="1" i="1" dirty="0">
                <a:effectLst/>
                <a:latin typeface="Times New Roman" panose="02020603050405020304" pitchFamily="18" charset="0"/>
                <a:ea typeface="Aptos" panose="020B0004020202020204" pitchFamily="34" charset="0"/>
              </a:rPr>
              <a:t>they thought best; but God disciplines us for our good, in order that we may share in His holiness.  No discipline seems pleasant at the time, but painful.  Later on, however, </a:t>
            </a:r>
            <a:r>
              <a:rPr lang="en-US" sz="4400" b="1" i="1" dirty="0">
                <a:solidFill>
                  <a:srgbClr val="FF0000"/>
                </a:solidFill>
                <a:effectLst/>
                <a:latin typeface="Times New Roman" panose="02020603050405020304" pitchFamily="18" charset="0"/>
                <a:ea typeface="Aptos" panose="020B0004020202020204" pitchFamily="34" charset="0"/>
              </a:rPr>
              <a:t>it produces a harvest of righteousness and peace for those who have been trained by it.”</a:t>
            </a:r>
            <a:r>
              <a:rPr lang="en-US" sz="4400" dirty="0">
                <a:solidFill>
                  <a:srgbClr val="FF0000"/>
                </a:solidFill>
                <a:effectLst/>
                <a:latin typeface="Times New Roman" panose="02020603050405020304" pitchFamily="18" charset="0"/>
                <a:ea typeface="Aptos" panose="020B0004020202020204" pitchFamily="34" charset="0"/>
              </a:rPr>
              <a:t> </a:t>
            </a:r>
            <a:endParaRPr lang="en-US" sz="44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38312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7CF953-4D94-D8B3-239D-F0D64CCEF4F0}"/>
              </a:ext>
            </a:extLst>
          </p:cNvPr>
          <p:cNvSpPr>
            <a:spLocks noGrp="1"/>
          </p:cNvSpPr>
          <p:nvPr>
            <p:ph idx="1"/>
          </p:nvPr>
        </p:nvSpPr>
        <p:spPr>
          <a:xfrm>
            <a:off x="838200" y="510639"/>
            <a:ext cx="10515600" cy="5666324"/>
          </a:xfrm>
        </p:spPr>
        <p:txBody>
          <a:bodyPr>
            <a:normAutofit/>
          </a:bodyPr>
          <a:lstStyle/>
          <a:p>
            <a:pPr marL="0" indent="0">
              <a:buNone/>
            </a:pPr>
            <a:endParaRPr lang="en-US" sz="4800" dirty="0">
              <a:effectLst/>
              <a:latin typeface="Arial" panose="020B0604020202020204" pitchFamily="34" charset="0"/>
              <a:ea typeface="Aptos" panose="020B0004020202020204" pitchFamily="34" charset="0"/>
              <a:cs typeface="Arial" panose="020B0604020202020204" pitchFamily="34" charset="0"/>
            </a:endParaRPr>
          </a:p>
          <a:p>
            <a:pPr marL="0" indent="0">
              <a:buNone/>
            </a:pPr>
            <a:r>
              <a:rPr lang="en-US" sz="4800" dirty="0">
                <a:effectLst/>
                <a:latin typeface="Arial" panose="020B0604020202020204" pitchFamily="34" charset="0"/>
                <a:ea typeface="Aptos" panose="020B0004020202020204" pitchFamily="34" charset="0"/>
                <a:cs typeface="Arial" panose="020B0604020202020204" pitchFamily="34" charset="0"/>
              </a:rPr>
              <a:t>Hebrews 12:10 (NIV)</a:t>
            </a:r>
          </a:p>
          <a:p>
            <a:pPr marL="0" indent="0">
              <a:buNone/>
            </a:pPr>
            <a:r>
              <a:rPr lang="en-US" sz="4800" b="1" i="1" dirty="0">
                <a:effectLst/>
                <a:latin typeface="Times New Roman" panose="02020603050405020304" pitchFamily="18" charset="0"/>
                <a:ea typeface="Aptos" panose="020B0004020202020204" pitchFamily="34" charset="0"/>
              </a:rPr>
              <a:t>“They disciplined us for a little while as they thought best; but God disciplines us for our good, in order that we may share in His holiness.”</a:t>
            </a:r>
            <a:endParaRPr lang="en-US" sz="48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110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7CF953-4D94-D8B3-239D-F0D64CCEF4F0}"/>
              </a:ext>
            </a:extLst>
          </p:cNvPr>
          <p:cNvSpPr>
            <a:spLocks noGrp="1"/>
          </p:cNvSpPr>
          <p:nvPr>
            <p:ph idx="1"/>
          </p:nvPr>
        </p:nvSpPr>
        <p:spPr>
          <a:xfrm>
            <a:off x="838200" y="510639"/>
            <a:ext cx="10515600" cy="5666324"/>
          </a:xfrm>
        </p:spPr>
        <p:txBody>
          <a:bodyPr>
            <a:normAutofit/>
          </a:bodyPr>
          <a:lstStyle/>
          <a:p>
            <a:pPr marL="0" indent="0">
              <a:buNone/>
            </a:pPr>
            <a:r>
              <a:rPr lang="en-US" sz="4400" dirty="0">
                <a:effectLst/>
                <a:latin typeface="Arial" panose="020B0604020202020204" pitchFamily="34" charset="0"/>
                <a:ea typeface="Aptos" panose="020B0004020202020204" pitchFamily="34" charset="0"/>
                <a:cs typeface="Arial" panose="020B0604020202020204" pitchFamily="34" charset="0"/>
              </a:rPr>
              <a:t>1 Thessalonians 4:1-8</a:t>
            </a:r>
          </a:p>
          <a:p>
            <a:pPr marL="0" indent="0">
              <a:buNone/>
            </a:pPr>
            <a:r>
              <a:rPr lang="en-US" sz="4400" b="1" i="1" dirty="0">
                <a:effectLst/>
                <a:latin typeface="Times New Roman" panose="02020603050405020304" pitchFamily="18" charset="0"/>
                <a:ea typeface="Aptos" panose="020B0004020202020204" pitchFamily="34" charset="0"/>
              </a:rPr>
              <a:t>“Finally then, brethren, we urge and exhort in the Lord Jesus that you should abound more and more, just as you received from us how you ought to walk and to please God; for you know what commandments we gave you through the Lord Jesus.  For this is the will of God, your sanctification …”.</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31839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 book cover with a person walking in a maze&#10;&#10;Description automatically generated">
            <a:extLst>
              <a:ext uri="{FF2B5EF4-FFF2-40B4-BE49-F238E27FC236}">
                <a16:creationId xmlns:a16="http://schemas.microsoft.com/office/drawing/2014/main" id="{ACD82FE7-81AE-CB29-F98A-E7FF2E6E72C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23855" y="39576"/>
            <a:ext cx="4346367" cy="6924297"/>
          </a:xfrm>
        </p:spPr>
      </p:pic>
    </p:spTree>
    <p:extLst>
      <p:ext uri="{BB962C8B-B14F-4D97-AF65-F5344CB8AC3E}">
        <p14:creationId xmlns:p14="http://schemas.microsoft.com/office/powerpoint/2010/main" val="27964145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7CF953-4D94-D8B3-239D-F0D64CCEF4F0}"/>
              </a:ext>
            </a:extLst>
          </p:cNvPr>
          <p:cNvSpPr>
            <a:spLocks noGrp="1"/>
          </p:cNvSpPr>
          <p:nvPr>
            <p:ph idx="1"/>
          </p:nvPr>
        </p:nvSpPr>
        <p:spPr>
          <a:xfrm>
            <a:off x="838200" y="510639"/>
            <a:ext cx="10515600" cy="5666324"/>
          </a:xfrm>
        </p:spPr>
        <p:txBody>
          <a:bodyPr>
            <a:normAutofit/>
          </a:bodyPr>
          <a:lstStyle/>
          <a:p>
            <a:pPr marL="0" indent="0">
              <a:buNone/>
            </a:pPr>
            <a:r>
              <a:rPr lang="en-US" sz="4400" dirty="0">
                <a:effectLst/>
                <a:latin typeface="Arial" panose="020B0604020202020204" pitchFamily="34" charset="0"/>
                <a:ea typeface="Aptos" panose="020B0004020202020204" pitchFamily="34" charset="0"/>
                <a:cs typeface="Arial" panose="020B0604020202020204" pitchFamily="34" charset="0"/>
              </a:rPr>
              <a:t>1 Thessalonians 4:1-8</a:t>
            </a:r>
          </a:p>
          <a:p>
            <a:pPr marL="0" indent="0">
              <a:buNone/>
            </a:pPr>
            <a:r>
              <a:rPr lang="en-US" sz="4400" b="1" i="1" dirty="0">
                <a:effectLst/>
                <a:latin typeface="Times New Roman" panose="02020603050405020304" pitchFamily="18" charset="0"/>
                <a:ea typeface="Aptos" panose="020B0004020202020204" pitchFamily="34" charset="0"/>
              </a:rPr>
              <a:t>“Finally then, brethren, we urge and exhort in the Lord Jesus that you should abound more and more, just as you received from us how you ought to walk and to please God; for you know what commandments we gave you through the Lord Jesus.  </a:t>
            </a:r>
            <a:r>
              <a:rPr lang="en-US" sz="4400" b="1" i="1" dirty="0">
                <a:solidFill>
                  <a:srgbClr val="FF0000"/>
                </a:solidFill>
                <a:effectLst/>
                <a:latin typeface="Times New Roman" panose="02020603050405020304" pitchFamily="18" charset="0"/>
                <a:ea typeface="Aptos" panose="020B0004020202020204" pitchFamily="34" charset="0"/>
              </a:rPr>
              <a:t>For this is the will of God, your sanctification </a:t>
            </a:r>
            <a:r>
              <a:rPr lang="en-US" sz="4400" b="1" i="1" dirty="0">
                <a:effectLst/>
                <a:latin typeface="Times New Roman" panose="02020603050405020304" pitchFamily="18" charset="0"/>
                <a:ea typeface="Aptos" panose="020B0004020202020204" pitchFamily="34" charset="0"/>
              </a:rPr>
              <a:t>…”.</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1671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7CF953-4D94-D8B3-239D-F0D64CCEF4F0}"/>
              </a:ext>
            </a:extLst>
          </p:cNvPr>
          <p:cNvSpPr>
            <a:spLocks noGrp="1"/>
          </p:cNvSpPr>
          <p:nvPr>
            <p:ph idx="1"/>
          </p:nvPr>
        </p:nvSpPr>
        <p:spPr>
          <a:xfrm>
            <a:off x="838200" y="510639"/>
            <a:ext cx="10515600" cy="5666324"/>
          </a:xfrm>
        </p:spPr>
        <p:txBody>
          <a:bodyPr>
            <a:normAutofit/>
          </a:bodyPr>
          <a:lstStyle/>
          <a:p>
            <a:pPr marL="0" indent="0">
              <a:buNone/>
            </a:pPr>
            <a:r>
              <a:rPr lang="en-US" sz="4400" dirty="0">
                <a:effectLst/>
                <a:latin typeface="Arial" panose="020B0604020202020204" pitchFamily="34" charset="0"/>
                <a:ea typeface="Aptos" panose="020B0004020202020204" pitchFamily="34" charset="0"/>
                <a:cs typeface="Arial" panose="020B0604020202020204" pitchFamily="34" charset="0"/>
              </a:rPr>
              <a:t>1 Thessalonians 4:1-8</a:t>
            </a:r>
          </a:p>
          <a:p>
            <a:pPr marL="0" indent="0">
              <a:buNone/>
            </a:pPr>
            <a:r>
              <a:rPr lang="en-US" sz="4400" b="1" i="1" dirty="0">
                <a:effectLst/>
                <a:latin typeface="Times New Roman" panose="02020603050405020304" pitchFamily="18" charset="0"/>
                <a:ea typeface="Aptos" panose="020B0004020202020204" pitchFamily="34" charset="0"/>
              </a:rPr>
              <a:t>“Finally then, brethren, we urge and exhort in the Lord Jesus that you should abound more and more, just as you received from us how you ought to walk and to please God; for you know what commandments we gave you through the Lord Jesus.  For this is the will of God, your sanctification: that you</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22421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7CF953-4D94-D8B3-239D-F0D64CCEF4F0}"/>
              </a:ext>
            </a:extLst>
          </p:cNvPr>
          <p:cNvSpPr>
            <a:spLocks noGrp="1"/>
          </p:cNvSpPr>
          <p:nvPr>
            <p:ph idx="1"/>
          </p:nvPr>
        </p:nvSpPr>
        <p:spPr>
          <a:xfrm>
            <a:off x="838200" y="510639"/>
            <a:ext cx="10515600" cy="5666324"/>
          </a:xfrm>
        </p:spPr>
        <p:txBody>
          <a:bodyPr>
            <a:normAutofit/>
          </a:bodyPr>
          <a:lstStyle/>
          <a:p>
            <a:pPr marL="0" indent="0">
              <a:buNone/>
            </a:pPr>
            <a:r>
              <a:rPr lang="en-US" sz="4800" dirty="0">
                <a:effectLst/>
                <a:latin typeface="Arial" panose="020B0604020202020204" pitchFamily="34" charset="0"/>
                <a:ea typeface="Aptos" panose="020B0004020202020204" pitchFamily="34" charset="0"/>
                <a:cs typeface="Arial" panose="020B0604020202020204" pitchFamily="34" charset="0"/>
              </a:rPr>
              <a:t>Sanctification</a:t>
            </a:r>
          </a:p>
          <a:p>
            <a:pPr marL="0" indent="0">
              <a:buNone/>
            </a:pPr>
            <a:r>
              <a:rPr lang="en-US" sz="4800" dirty="0">
                <a:effectLst/>
                <a:latin typeface="Times New Roman" panose="02020603050405020304" pitchFamily="18" charset="0"/>
                <a:ea typeface="Aptos" panose="020B0004020202020204" pitchFamily="34" charset="0"/>
              </a:rPr>
              <a:t>“</a:t>
            </a:r>
            <a:r>
              <a:rPr lang="en-US" sz="4800" dirty="0" err="1">
                <a:effectLst/>
                <a:latin typeface="Times New Roman" panose="02020603050405020304" pitchFamily="18" charset="0"/>
                <a:ea typeface="Aptos" panose="020B0004020202020204" pitchFamily="34" charset="0"/>
              </a:rPr>
              <a:t>άγι</a:t>
            </a:r>
            <a:r>
              <a:rPr lang="en-US" sz="4800" dirty="0">
                <a:effectLst/>
                <a:latin typeface="Times New Roman" panose="02020603050405020304" pitchFamily="18" charset="0"/>
                <a:ea typeface="Aptos" panose="020B0004020202020204" pitchFamily="34" charset="0"/>
              </a:rPr>
              <a:t>ασμός”, “</a:t>
            </a:r>
            <a:r>
              <a:rPr lang="en-US" sz="4800" i="1" dirty="0">
                <a:effectLst/>
                <a:latin typeface="Times New Roman" panose="02020603050405020304" pitchFamily="18" charset="0"/>
                <a:ea typeface="Aptos" panose="020B0004020202020204" pitchFamily="34" charset="0"/>
              </a:rPr>
              <a:t>hagiasmos</a:t>
            </a:r>
            <a:r>
              <a:rPr lang="en-US" sz="4800" dirty="0">
                <a:effectLst/>
                <a:latin typeface="Times New Roman" panose="02020603050405020304" pitchFamily="18" charset="0"/>
                <a:ea typeface="Aptos" panose="020B0004020202020204" pitchFamily="34" charset="0"/>
              </a:rPr>
              <a:t>”.</a:t>
            </a:r>
          </a:p>
          <a:p>
            <a:pPr marL="0" indent="0">
              <a:buNone/>
            </a:pPr>
            <a:r>
              <a:rPr lang="en-US" sz="4800" i="1" dirty="0">
                <a:effectLst/>
                <a:latin typeface="Times New Roman" panose="02020603050405020304" pitchFamily="18" charset="0"/>
                <a:ea typeface="Aptos" panose="020B0004020202020204" pitchFamily="34" charset="0"/>
              </a:rPr>
              <a:t>“separation, a setting apart.”</a:t>
            </a:r>
          </a:p>
          <a:p>
            <a:pPr marL="0" indent="0">
              <a:buNone/>
            </a:pPr>
            <a:r>
              <a:rPr lang="en-US" sz="4800" i="1" dirty="0">
                <a:effectLst/>
                <a:latin typeface="Times New Roman" panose="02020603050405020304" pitchFamily="18" charset="0"/>
                <a:ea typeface="Aptos" panose="020B0004020202020204" pitchFamily="34" charset="0"/>
              </a:rPr>
              <a:t>“the course of life befitting those so separated.”</a:t>
            </a:r>
            <a:r>
              <a:rPr lang="en-US" sz="4800" dirty="0">
                <a:effectLst/>
                <a:latin typeface="Times New Roman" panose="02020603050405020304" pitchFamily="18" charset="0"/>
                <a:ea typeface="Aptos" panose="020B0004020202020204" pitchFamily="34" charset="0"/>
              </a:rPr>
              <a:t>   </a:t>
            </a:r>
            <a:endParaRPr lang="en-US" sz="48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635169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7CF953-4D94-D8B3-239D-F0D64CCEF4F0}"/>
              </a:ext>
            </a:extLst>
          </p:cNvPr>
          <p:cNvSpPr>
            <a:spLocks noGrp="1"/>
          </p:cNvSpPr>
          <p:nvPr>
            <p:ph idx="1"/>
          </p:nvPr>
        </p:nvSpPr>
        <p:spPr>
          <a:xfrm>
            <a:off x="838200" y="510638"/>
            <a:ext cx="10515600" cy="6032665"/>
          </a:xfrm>
        </p:spPr>
        <p:txBody>
          <a:bodyPr>
            <a:normAutofit/>
          </a:bodyPr>
          <a:lstStyle/>
          <a:p>
            <a:pPr marL="0" indent="0">
              <a:buNone/>
            </a:pPr>
            <a:r>
              <a:rPr lang="en-US" sz="4800" dirty="0">
                <a:effectLst/>
                <a:latin typeface="Arial" panose="020B0604020202020204" pitchFamily="34" charset="0"/>
                <a:ea typeface="Aptos" panose="020B0004020202020204" pitchFamily="34" charset="0"/>
                <a:cs typeface="Arial" panose="020B0604020202020204" pitchFamily="34" charset="0"/>
              </a:rPr>
              <a:t>Sanctification</a:t>
            </a:r>
          </a:p>
          <a:p>
            <a:pPr marL="0" indent="0">
              <a:buNone/>
            </a:pPr>
            <a:r>
              <a:rPr lang="en-US" sz="4800" dirty="0">
                <a:effectLst/>
                <a:latin typeface="Times New Roman" panose="02020603050405020304" pitchFamily="18" charset="0"/>
                <a:ea typeface="Aptos" panose="020B0004020202020204" pitchFamily="34" charset="0"/>
              </a:rPr>
              <a:t>“</a:t>
            </a:r>
            <a:r>
              <a:rPr lang="en-US" sz="4800" dirty="0" err="1">
                <a:effectLst/>
                <a:latin typeface="Times New Roman" panose="02020603050405020304" pitchFamily="18" charset="0"/>
                <a:ea typeface="Aptos" panose="020B0004020202020204" pitchFamily="34" charset="0"/>
              </a:rPr>
              <a:t>άγι</a:t>
            </a:r>
            <a:r>
              <a:rPr lang="en-US" sz="4800" dirty="0">
                <a:effectLst/>
                <a:latin typeface="Times New Roman" panose="02020603050405020304" pitchFamily="18" charset="0"/>
                <a:ea typeface="Aptos" panose="020B0004020202020204" pitchFamily="34" charset="0"/>
              </a:rPr>
              <a:t>ασμός”, “</a:t>
            </a:r>
            <a:r>
              <a:rPr lang="en-US" sz="4800" i="1" dirty="0">
                <a:effectLst/>
                <a:latin typeface="Times New Roman" panose="02020603050405020304" pitchFamily="18" charset="0"/>
                <a:ea typeface="Aptos" panose="020B0004020202020204" pitchFamily="34" charset="0"/>
              </a:rPr>
              <a:t>hagiasmos</a:t>
            </a:r>
            <a:r>
              <a:rPr lang="en-US" sz="4800" dirty="0">
                <a:effectLst/>
                <a:latin typeface="Times New Roman" panose="02020603050405020304" pitchFamily="18" charset="0"/>
                <a:ea typeface="Aptos" panose="020B0004020202020204" pitchFamily="34" charset="0"/>
              </a:rPr>
              <a:t>”.</a:t>
            </a:r>
          </a:p>
          <a:p>
            <a:pPr marL="0" indent="0">
              <a:buNone/>
            </a:pPr>
            <a:r>
              <a:rPr lang="en-US" sz="4800" i="1" dirty="0">
                <a:effectLst/>
                <a:latin typeface="Times New Roman" panose="02020603050405020304" pitchFamily="18" charset="0"/>
                <a:ea typeface="Aptos" panose="020B0004020202020204" pitchFamily="34" charset="0"/>
              </a:rPr>
              <a:t>“separation, a setting apart.”</a:t>
            </a:r>
          </a:p>
          <a:p>
            <a:pPr marL="0" indent="0">
              <a:buNone/>
            </a:pPr>
            <a:r>
              <a:rPr lang="en-US" sz="4800" i="1" dirty="0">
                <a:effectLst/>
                <a:latin typeface="Times New Roman" panose="02020603050405020304" pitchFamily="18" charset="0"/>
                <a:ea typeface="Aptos" panose="020B0004020202020204" pitchFamily="34" charset="0"/>
              </a:rPr>
              <a:t>“the course of life befitting those so separated.”</a:t>
            </a:r>
            <a:r>
              <a:rPr lang="en-US" sz="4800" dirty="0">
                <a:effectLst/>
                <a:latin typeface="Times New Roman" panose="02020603050405020304" pitchFamily="18" charset="0"/>
                <a:ea typeface="Aptos" panose="020B0004020202020204" pitchFamily="34" charset="0"/>
              </a:rPr>
              <a:t> </a:t>
            </a:r>
          </a:p>
          <a:p>
            <a:pPr marL="0" indent="0">
              <a:buNone/>
            </a:pPr>
            <a:r>
              <a:rPr lang="en-US" sz="4800" b="1" i="1" dirty="0">
                <a:effectLst/>
                <a:latin typeface="Times New Roman" panose="02020603050405020304" pitchFamily="18" charset="0"/>
                <a:ea typeface="Aptos" panose="020B0004020202020204" pitchFamily="34" charset="0"/>
              </a:rPr>
              <a:t>“For this is the will of God, your sanctification: that you should abstain from sexual immorality …”.</a:t>
            </a:r>
            <a:r>
              <a:rPr lang="en-US" sz="4800" dirty="0">
                <a:effectLst/>
                <a:latin typeface="Times New Roman" panose="02020603050405020304" pitchFamily="18" charset="0"/>
                <a:ea typeface="Aptos" panose="020B0004020202020204" pitchFamily="34" charset="0"/>
              </a:rPr>
              <a:t>   </a:t>
            </a:r>
            <a:endParaRPr lang="en-US" sz="48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76820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7CF953-4D94-D8B3-239D-F0D64CCEF4F0}"/>
              </a:ext>
            </a:extLst>
          </p:cNvPr>
          <p:cNvSpPr>
            <a:spLocks noGrp="1"/>
          </p:cNvSpPr>
          <p:nvPr>
            <p:ph idx="1"/>
          </p:nvPr>
        </p:nvSpPr>
        <p:spPr>
          <a:xfrm>
            <a:off x="838200" y="510639"/>
            <a:ext cx="10515600" cy="5666324"/>
          </a:xfrm>
        </p:spPr>
        <p:txBody>
          <a:bodyPr>
            <a:normAutofit/>
          </a:bodyPr>
          <a:lstStyle/>
          <a:p>
            <a:pPr marL="0" indent="0">
              <a:buNone/>
            </a:pPr>
            <a:r>
              <a:rPr lang="en-US" sz="4400" i="1" dirty="0">
                <a:effectLst/>
                <a:latin typeface="Times New Roman" panose="02020603050405020304" pitchFamily="18" charset="0"/>
                <a:ea typeface="Aptos" panose="020B0004020202020204" pitchFamily="34" charset="0"/>
              </a:rPr>
              <a:t>“It is not surprising that the apostle begins with sex, not only because it is the most imperious of all our human urges, but also because of the sexual laxity – even promiscuity – of the Graeco-Roman world.  Besides, he was writing from Corinth to Thessalonica, and both cities were famed for their immorality.  In Corinth – Aphrodite, </a:t>
            </a:r>
            <a:endParaRPr lang="en-US" sz="44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325195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7CF953-4D94-D8B3-239D-F0D64CCEF4F0}"/>
              </a:ext>
            </a:extLst>
          </p:cNvPr>
          <p:cNvSpPr>
            <a:spLocks noGrp="1"/>
          </p:cNvSpPr>
          <p:nvPr>
            <p:ph idx="1"/>
          </p:nvPr>
        </p:nvSpPr>
        <p:spPr>
          <a:xfrm>
            <a:off x="838200" y="510639"/>
            <a:ext cx="10515600" cy="5666324"/>
          </a:xfrm>
        </p:spPr>
        <p:txBody>
          <a:bodyPr>
            <a:normAutofit/>
          </a:bodyPr>
          <a:lstStyle/>
          <a:p>
            <a:pPr marL="0" indent="0">
              <a:buNone/>
            </a:pPr>
            <a:r>
              <a:rPr lang="en-US" sz="4400" i="1" dirty="0">
                <a:effectLst/>
                <a:latin typeface="Times New Roman" panose="02020603050405020304" pitchFamily="18" charset="0"/>
                <a:ea typeface="Aptos" panose="020B0004020202020204" pitchFamily="34" charset="0"/>
              </a:rPr>
              <a:t>the Greek goddess of sex and beauty, whom the Romans identified with Venus, sent her servants out as prostitutes to roam the streets by night.  Thessalonica, on the other hand, was particularly associated with the worship of deities called the Cabiri, in whose rites ‘gross immorality was promoted under the name of religion’.  </a:t>
            </a:r>
            <a:endParaRPr lang="en-US" sz="44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013799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7CF953-4D94-D8B3-239D-F0D64CCEF4F0}"/>
              </a:ext>
            </a:extLst>
          </p:cNvPr>
          <p:cNvSpPr>
            <a:spLocks noGrp="1"/>
          </p:cNvSpPr>
          <p:nvPr>
            <p:ph idx="1"/>
          </p:nvPr>
        </p:nvSpPr>
        <p:spPr>
          <a:xfrm>
            <a:off x="838200" y="510639"/>
            <a:ext cx="10515600" cy="5666324"/>
          </a:xfrm>
        </p:spPr>
        <p:txBody>
          <a:bodyPr>
            <a:normAutofit/>
          </a:bodyPr>
          <a:lstStyle/>
          <a:p>
            <a:pPr marL="0" indent="0">
              <a:buNone/>
            </a:pPr>
            <a:r>
              <a:rPr lang="en-US" sz="4400" i="1" dirty="0">
                <a:effectLst/>
                <a:latin typeface="Times New Roman" panose="02020603050405020304" pitchFamily="18" charset="0"/>
                <a:ea typeface="Aptos" panose="020B0004020202020204" pitchFamily="34" charset="0"/>
              </a:rPr>
              <a:t>It may be doubted, however, whether Corinth and Thessalonica were any worse than other cities of that period in which it was widely accepted that men either could not or would not limit themselves to their wife as their only sexual partner.”</a:t>
            </a:r>
          </a:p>
          <a:p>
            <a:pPr marL="0" indent="0">
              <a:buNone/>
            </a:pPr>
            <a:r>
              <a:rPr lang="en-US" sz="4400" i="1" dirty="0">
                <a:solidFill>
                  <a:srgbClr val="FF0000"/>
                </a:solidFill>
                <a:latin typeface="Times New Roman" panose="02020603050405020304" pitchFamily="18" charset="0"/>
                <a:cs typeface="Arial" panose="020B0604020202020204" pitchFamily="34" charset="0"/>
              </a:rPr>
              <a:t>                                  </a:t>
            </a:r>
            <a:r>
              <a:rPr lang="en-US" sz="4400" i="1" dirty="0">
                <a:latin typeface="Times New Roman" panose="02020603050405020304" pitchFamily="18" charset="0"/>
                <a:cs typeface="Arial" panose="020B0604020202020204" pitchFamily="34" charset="0"/>
              </a:rPr>
              <a:t> John Stott (1912-2011)</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77190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7CF953-4D94-D8B3-239D-F0D64CCEF4F0}"/>
              </a:ext>
            </a:extLst>
          </p:cNvPr>
          <p:cNvSpPr>
            <a:spLocks noGrp="1"/>
          </p:cNvSpPr>
          <p:nvPr>
            <p:ph idx="1"/>
          </p:nvPr>
        </p:nvSpPr>
        <p:spPr>
          <a:xfrm>
            <a:off x="838200" y="510639"/>
            <a:ext cx="10515600" cy="5666324"/>
          </a:xfrm>
        </p:spPr>
        <p:txBody>
          <a:bodyPr>
            <a:normAutofit/>
          </a:bodyPr>
          <a:lstStyle/>
          <a:p>
            <a:pPr marL="0" indent="0">
              <a:buNone/>
            </a:pPr>
            <a:r>
              <a:rPr lang="en-US" sz="3600" i="1" dirty="0">
                <a:effectLst/>
                <a:latin typeface="Times New Roman" panose="02020603050405020304" pitchFamily="18" charset="0"/>
                <a:ea typeface="Aptos" panose="020B0004020202020204" pitchFamily="34" charset="0"/>
              </a:rPr>
              <a:t>“In his History of European Morals, William Lecky paints a lurid picture of sexual license during the early period of the Roman Empire.  The cities of Greece, Asia Minor and Egypt, he writes, ‘had become centers of the wildest corruption’, and innumerable slaves from these countries had spread their immorality to Rome.  Indeed, ‘there has probably never been a period when vice was more extravagant or uncontrolled’ than it was under the Caesars.”</a:t>
            </a:r>
            <a:r>
              <a:rPr lang="en-US" sz="3600" dirty="0">
                <a:effectLst/>
                <a:latin typeface="Times New Roman" panose="02020603050405020304" pitchFamily="18" charset="0"/>
                <a:ea typeface="Aptos" panose="020B0004020202020204" pitchFamily="34" charset="0"/>
              </a:rPr>
              <a:t> </a:t>
            </a:r>
            <a:r>
              <a:rPr lang="en-US" sz="3600" i="1" dirty="0">
                <a:solidFill>
                  <a:srgbClr val="FF0000"/>
                </a:solidFill>
                <a:latin typeface="Times New Roman" panose="02020603050405020304" pitchFamily="18" charset="0"/>
                <a:cs typeface="Arial" panose="020B0604020202020204" pitchFamily="34" charset="0"/>
              </a:rPr>
              <a:t>                                  </a:t>
            </a:r>
            <a:r>
              <a:rPr lang="en-US" sz="3600" i="1" dirty="0">
                <a:latin typeface="Times New Roman" panose="02020603050405020304" pitchFamily="18" charset="0"/>
                <a:cs typeface="Arial" panose="020B0604020202020204" pitchFamily="34" charset="0"/>
              </a:rPr>
              <a:t> </a:t>
            </a:r>
          </a:p>
          <a:p>
            <a:pPr marL="0" indent="0">
              <a:buNone/>
            </a:pPr>
            <a:r>
              <a:rPr lang="en-US" sz="3600" i="1" dirty="0">
                <a:latin typeface="Times New Roman" panose="02020603050405020304" pitchFamily="18" charset="0"/>
                <a:cs typeface="Arial" panose="020B0604020202020204" pitchFamily="34" charset="0"/>
              </a:rPr>
              <a:t>                                    </a:t>
            </a:r>
            <a:r>
              <a:rPr lang="en-US" sz="4400" i="1" dirty="0">
                <a:latin typeface="Times New Roman" panose="02020603050405020304" pitchFamily="18" charset="0"/>
                <a:cs typeface="Arial" panose="020B0604020202020204" pitchFamily="34" charset="0"/>
              </a:rPr>
              <a:t>John Stott (1912-2011)</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265567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7CF953-4D94-D8B3-239D-F0D64CCEF4F0}"/>
              </a:ext>
            </a:extLst>
          </p:cNvPr>
          <p:cNvSpPr>
            <a:spLocks noGrp="1"/>
          </p:cNvSpPr>
          <p:nvPr>
            <p:ph idx="1"/>
          </p:nvPr>
        </p:nvSpPr>
        <p:spPr>
          <a:xfrm>
            <a:off x="838200" y="510639"/>
            <a:ext cx="10515600" cy="5666324"/>
          </a:xfrm>
        </p:spPr>
        <p:txBody>
          <a:bodyPr>
            <a:normAutofit/>
          </a:bodyPr>
          <a:lstStyle/>
          <a:p>
            <a:pPr marL="0" indent="0">
              <a:buNone/>
            </a:pPr>
            <a:r>
              <a:rPr lang="en-US" sz="4400" dirty="0">
                <a:effectLst/>
                <a:latin typeface="Arial" panose="020B0604020202020204" pitchFamily="34" charset="0"/>
                <a:ea typeface="Aptos" panose="020B0004020202020204" pitchFamily="34" charset="0"/>
                <a:cs typeface="Arial" panose="020B0604020202020204" pitchFamily="34" charset="0"/>
              </a:rPr>
              <a:t>1 Thessalonians 4:4-6</a:t>
            </a:r>
          </a:p>
          <a:p>
            <a:pPr marL="0" indent="0">
              <a:buNone/>
            </a:pPr>
            <a:r>
              <a:rPr lang="en-US" sz="4400" b="1" i="1" dirty="0">
                <a:effectLst/>
                <a:latin typeface="Times New Roman" panose="02020603050405020304" pitchFamily="18" charset="0"/>
                <a:ea typeface="Aptos" panose="020B0004020202020204" pitchFamily="34" charset="0"/>
              </a:rPr>
              <a:t>“… that each of you should know how to possess his own vessel in sanctification and honor, not in passion of lust, like the Gentiles who do not know God; that no one should take advantage of and defraud his brother in this matter, because the Lord is the avenger of all such, as we also forewarned you and testified.”</a:t>
            </a:r>
            <a:r>
              <a:rPr lang="en-US" sz="4400" dirty="0">
                <a:effectLst/>
                <a:latin typeface="Times New Roman" panose="02020603050405020304" pitchFamily="18" charset="0"/>
                <a:ea typeface="Aptos" panose="020B0004020202020204" pitchFamily="34" charset="0"/>
              </a:rPr>
              <a:t> </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946522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7CF953-4D94-D8B3-239D-F0D64CCEF4F0}"/>
              </a:ext>
            </a:extLst>
          </p:cNvPr>
          <p:cNvSpPr>
            <a:spLocks noGrp="1"/>
          </p:cNvSpPr>
          <p:nvPr>
            <p:ph idx="1"/>
          </p:nvPr>
        </p:nvSpPr>
        <p:spPr>
          <a:xfrm>
            <a:off x="838200" y="510639"/>
            <a:ext cx="10515600" cy="5666324"/>
          </a:xfrm>
        </p:spPr>
        <p:txBody>
          <a:bodyPr>
            <a:normAutofit/>
          </a:bodyPr>
          <a:lstStyle/>
          <a:p>
            <a:pPr marL="0" indent="0">
              <a:buNone/>
            </a:pPr>
            <a:r>
              <a:rPr lang="en-US" sz="4400" dirty="0">
                <a:effectLst/>
                <a:latin typeface="Arial" panose="020B0604020202020204" pitchFamily="34" charset="0"/>
                <a:ea typeface="Aptos" panose="020B0004020202020204" pitchFamily="34" charset="0"/>
                <a:cs typeface="Arial" panose="020B0604020202020204" pitchFamily="34" charset="0"/>
              </a:rPr>
              <a:t>1 Thessalonians 4:4-6</a:t>
            </a:r>
          </a:p>
          <a:p>
            <a:pPr marL="0" indent="0">
              <a:buNone/>
            </a:pPr>
            <a:r>
              <a:rPr lang="en-US" sz="4400" b="1" i="1" dirty="0">
                <a:effectLst/>
                <a:latin typeface="Times New Roman" panose="02020603050405020304" pitchFamily="18" charset="0"/>
                <a:ea typeface="Aptos" panose="020B0004020202020204" pitchFamily="34" charset="0"/>
              </a:rPr>
              <a:t>“… that each of you should know how to possess his own </a:t>
            </a:r>
            <a:r>
              <a:rPr lang="en-US" sz="4400" b="1" i="1" dirty="0">
                <a:solidFill>
                  <a:srgbClr val="FF0000"/>
                </a:solidFill>
                <a:effectLst/>
                <a:latin typeface="Times New Roman" panose="02020603050405020304" pitchFamily="18" charset="0"/>
                <a:ea typeface="Aptos" panose="020B0004020202020204" pitchFamily="34" charset="0"/>
              </a:rPr>
              <a:t>vessel</a:t>
            </a:r>
            <a:r>
              <a:rPr lang="en-US" sz="4400" b="1" i="1" dirty="0">
                <a:effectLst/>
                <a:latin typeface="Times New Roman" panose="02020603050405020304" pitchFamily="18" charset="0"/>
                <a:ea typeface="Aptos" panose="020B0004020202020204" pitchFamily="34" charset="0"/>
              </a:rPr>
              <a:t> in sanctification and honor, not in passion of lust, like the Gentiles who do not know God; that no one should take advantage of and defraud his brother in this matter, because the Lord is the avenger of all such, as we also forewarned you and testified.”</a:t>
            </a:r>
            <a:r>
              <a:rPr lang="en-US" sz="4400" dirty="0">
                <a:effectLst/>
                <a:latin typeface="Times New Roman" panose="02020603050405020304" pitchFamily="18" charset="0"/>
                <a:ea typeface="Aptos" panose="020B0004020202020204" pitchFamily="34" charset="0"/>
              </a:rPr>
              <a:t> </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160637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7CF953-4D94-D8B3-239D-F0D64CCEF4F0}"/>
              </a:ext>
            </a:extLst>
          </p:cNvPr>
          <p:cNvSpPr>
            <a:spLocks noGrp="1"/>
          </p:cNvSpPr>
          <p:nvPr>
            <p:ph idx="1"/>
          </p:nvPr>
        </p:nvSpPr>
        <p:spPr>
          <a:xfrm>
            <a:off x="838200" y="510639"/>
            <a:ext cx="10515600" cy="5666324"/>
          </a:xfrm>
        </p:spPr>
        <p:txBody>
          <a:bodyPr>
            <a:normAutofit/>
          </a:bodyPr>
          <a:lstStyle/>
          <a:p>
            <a:pPr marL="0" indent="0">
              <a:buNone/>
            </a:pPr>
            <a:r>
              <a:rPr lang="en-US" sz="5400" dirty="0">
                <a:effectLst/>
                <a:latin typeface="Arial" panose="020B0604020202020204" pitchFamily="34" charset="0"/>
                <a:ea typeface="Aptos" panose="020B0004020202020204" pitchFamily="34" charset="0"/>
                <a:cs typeface="Arial" panose="020B0604020202020204" pitchFamily="34" charset="0"/>
              </a:rPr>
              <a:t>Vessel …</a:t>
            </a:r>
          </a:p>
          <a:p>
            <a:pPr marL="0" indent="0">
              <a:buNone/>
            </a:pPr>
            <a:r>
              <a:rPr lang="en-US" sz="5400" dirty="0">
                <a:effectLst/>
                <a:latin typeface="Times New Roman" panose="02020603050405020304" pitchFamily="18" charset="0"/>
                <a:ea typeface="Aptos" panose="020B0004020202020204" pitchFamily="34" charset="0"/>
              </a:rPr>
              <a:t>“</a:t>
            </a:r>
            <a:r>
              <a:rPr lang="en-US" sz="5400" i="1" dirty="0">
                <a:effectLst/>
                <a:latin typeface="Times New Roman" panose="02020603050405020304" pitchFamily="18" charset="0"/>
                <a:ea typeface="Aptos" panose="020B0004020202020204" pitchFamily="34" charset="0"/>
              </a:rPr>
              <a:t>‘Vessel’ was a common Greek metaphor for “body” since Greeks thought of souls living temporarily in bodies.”</a:t>
            </a:r>
            <a:r>
              <a:rPr lang="en-US" sz="5400" dirty="0">
                <a:effectLst/>
                <a:latin typeface="Times New Roman" panose="02020603050405020304" pitchFamily="18" charset="0"/>
                <a:ea typeface="Aptos" panose="020B0004020202020204" pitchFamily="34" charset="0"/>
              </a:rPr>
              <a:t> </a:t>
            </a:r>
            <a:endParaRPr lang="en-US" sz="5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800915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7CF953-4D94-D8B3-239D-F0D64CCEF4F0}"/>
              </a:ext>
            </a:extLst>
          </p:cNvPr>
          <p:cNvSpPr>
            <a:spLocks noGrp="1"/>
          </p:cNvSpPr>
          <p:nvPr>
            <p:ph idx="1"/>
          </p:nvPr>
        </p:nvSpPr>
        <p:spPr>
          <a:xfrm>
            <a:off x="838200" y="510639"/>
            <a:ext cx="10515600" cy="5666324"/>
          </a:xfrm>
        </p:spPr>
        <p:txBody>
          <a:bodyPr>
            <a:normAutofit/>
          </a:bodyPr>
          <a:lstStyle/>
          <a:p>
            <a:pPr marL="0" indent="0">
              <a:buNone/>
            </a:pPr>
            <a:r>
              <a:rPr lang="en-US" sz="4400" dirty="0">
                <a:effectLst/>
                <a:latin typeface="Arial" panose="020B0604020202020204" pitchFamily="34" charset="0"/>
                <a:ea typeface="Aptos" panose="020B0004020202020204" pitchFamily="34" charset="0"/>
                <a:cs typeface="Arial" panose="020B0604020202020204" pitchFamily="34" charset="0"/>
              </a:rPr>
              <a:t>1 Thessalonians 4:4-6</a:t>
            </a:r>
          </a:p>
          <a:p>
            <a:pPr marL="0" indent="0">
              <a:buNone/>
            </a:pPr>
            <a:r>
              <a:rPr lang="en-US" sz="4400" b="1" i="1" dirty="0">
                <a:effectLst/>
                <a:latin typeface="Times New Roman" panose="02020603050405020304" pitchFamily="18" charset="0"/>
                <a:ea typeface="Aptos" panose="020B0004020202020204" pitchFamily="34" charset="0"/>
              </a:rPr>
              <a:t>“… that each of you should know how to possess his own vessel in sanctification and honor, </a:t>
            </a:r>
            <a:r>
              <a:rPr lang="en-US" sz="4400" b="1" i="1" dirty="0">
                <a:solidFill>
                  <a:srgbClr val="FF0000"/>
                </a:solidFill>
                <a:effectLst/>
                <a:latin typeface="Times New Roman" panose="02020603050405020304" pitchFamily="18" charset="0"/>
                <a:ea typeface="Aptos" panose="020B0004020202020204" pitchFamily="34" charset="0"/>
              </a:rPr>
              <a:t>not in passion of lust, like the Gentiles who do not know God</a:t>
            </a:r>
            <a:r>
              <a:rPr lang="en-US" sz="4400" b="1" i="1" dirty="0">
                <a:effectLst/>
                <a:latin typeface="Times New Roman" panose="02020603050405020304" pitchFamily="18" charset="0"/>
                <a:ea typeface="Aptos" panose="020B0004020202020204" pitchFamily="34" charset="0"/>
              </a:rPr>
              <a:t>; that no one should take advantage of and defraud his brother in this matter, because the Lord is the avenger of all such, as we also forewarned you and testified.”</a:t>
            </a:r>
            <a:r>
              <a:rPr lang="en-US" sz="4400" dirty="0">
                <a:effectLst/>
                <a:latin typeface="Times New Roman" panose="02020603050405020304" pitchFamily="18" charset="0"/>
                <a:ea typeface="Aptos" panose="020B0004020202020204" pitchFamily="34" charset="0"/>
              </a:rPr>
              <a:t> </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92261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7CF953-4D94-D8B3-239D-F0D64CCEF4F0}"/>
              </a:ext>
            </a:extLst>
          </p:cNvPr>
          <p:cNvSpPr>
            <a:spLocks noGrp="1"/>
          </p:cNvSpPr>
          <p:nvPr>
            <p:ph idx="1"/>
          </p:nvPr>
        </p:nvSpPr>
        <p:spPr>
          <a:xfrm>
            <a:off x="838200" y="510639"/>
            <a:ext cx="10515600" cy="5666324"/>
          </a:xfrm>
        </p:spPr>
        <p:txBody>
          <a:bodyPr>
            <a:normAutofit/>
          </a:bodyPr>
          <a:lstStyle/>
          <a:p>
            <a:pPr marL="0" indent="0">
              <a:buNone/>
            </a:pPr>
            <a:r>
              <a:rPr lang="en-US" sz="4400" dirty="0">
                <a:effectLst/>
                <a:latin typeface="Arial" panose="020B0604020202020204" pitchFamily="34" charset="0"/>
                <a:ea typeface="Aptos" panose="020B0004020202020204" pitchFamily="34" charset="0"/>
                <a:cs typeface="Arial" panose="020B0604020202020204" pitchFamily="34" charset="0"/>
              </a:rPr>
              <a:t>1 Thessalonians 4:1-8</a:t>
            </a:r>
          </a:p>
          <a:p>
            <a:pPr marL="0" indent="0">
              <a:buNone/>
            </a:pPr>
            <a:r>
              <a:rPr lang="en-US" sz="4400" b="1" i="1" dirty="0">
                <a:effectLst/>
                <a:latin typeface="Times New Roman" panose="02020603050405020304" pitchFamily="18" charset="0"/>
                <a:ea typeface="Aptos" panose="020B0004020202020204" pitchFamily="34" charset="0"/>
              </a:rPr>
              <a:t>should abstain from sexual immorality; that each of you should know how to possess his own vessel in sanctification and honor, not in passion of lust, like the Gentiles who do not know God; that no one should take advantage of and defraud his brother in this matter, because the Lord is the avenger of</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031585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7CF953-4D94-D8B3-239D-F0D64CCEF4F0}"/>
              </a:ext>
            </a:extLst>
          </p:cNvPr>
          <p:cNvSpPr>
            <a:spLocks noGrp="1"/>
          </p:cNvSpPr>
          <p:nvPr>
            <p:ph idx="1"/>
          </p:nvPr>
        </p:nvSpPr>
        <p:spPr>
          <a:xfrm>
            <a:off x="838200" y="510639"/>
            <a:ext cx="10515600" cy="5666324"/>
          </a:xfrm>
        </p:spPr>
        <p:txBody>
          <a:bodyPr>
            <a:normAutofit/>
          </a:bodyPr>
          <a:lstStyle/>
          <a:p>
            <a:pPr marL="0" indent="0">
              <a:buNone/>
            </a:pPr>
            <a:r>
              <a:rPr lang="en-US" sz="4400" dirty="0">
                <a:effectLst/>
                <a:latin typeface="Arial" panose="020B0604020202020204" pitchFamily="34" charset="0"/>
                <a:ea typeface="Aptos" panose="020B0004020202020204" pitchFamily="34" charset="0"/>
                <a:cs typeface="Arial" panose="020B0604020202020204" pitchFamily="34" charset="0"/>
              </a:rPr>
              <a:t>1 Thessalonians 4:4-6</a:t>
            </a:r>
          </a:p>
          <a:p>
            <a:pPr marL="0" indent="0">
              <a:buNone/>
            </a:pPr>
            <a:r>
              <a:rPr lang="en-US" sz="4400" b="1" i="1" dirty="0">
                <a:effectLst/>
                <a:latin typeface="Times New Roman" panose="02020603050405020304" pitchFamily="18" charset="0"/>
                <a:ea typeface="Aptos" panose="020B0004020202020204" pitchFamily="34" charset="0"/>
              </a:rPr>
              <a:t>“… that each of you should know how to possess his own vessel in sanctification and honor, not in passion of lust, like the Gentiles who do not know God; that </a:t>
            </a:r>
            <a:r>
              <a:rPr lang="en-US" sz="4400" b="1" i="1" dirty="0">
                <a:solidFill>
                  <a:srgbClr val="FF0000"/>
                </a:solidFill>
                <a:effectLst/>
                <a:latin typeface="Times New Roman" panose="02020603050405020304" pitchFamily="18" charset="0"/>
                <a:ea typeface="Aptos" panose="020B0004020202020204" pitchFamily="34" charset="0"/>
              </a:rPr>
              <a:t>no one should take advantage of and defraud his brother in this matter</a:t>
            </a:r>
            <a:r>
              <a:rPr lang="en-US" sz="4400" b="1" i="1" dirty="0">
                <a:effectLst/>
                <a:latin typeface="Times New Roman" panose="02020603050405020304" pitchFamily="18" charset="0"/>
                <a:ea typeface="Aptos" panose="020B0004020202020204" pitchFamily="34" charset="0"/>
              </a:rPr>
              <a:t>, because the Lord is the avenger of all such, as we also forewarned you and testified.”</a:t>
            </a:r>
            <a:r>
              <a:rPr lang="en-US" sz="4400" dirty="0">
                <a:effectLst/>
                <a:latin typeface="Times New Roman" panose="02020603050405020304" pitchFamily="18" charset="0"/>
                <a:ea typeface="Aptos" panose="020B0004020202020204" pitchFamily="34" charset="0"/>
              </a:rPr>
              <a:t> </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3006689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7CF953-4D94-D8B3-239D-F0D64CCEF4F0}"/>
              </a:ext>
            </a:extLst>
          </p:cNvPr>
          <p:cNvSpPr>
            <a:spLocks noGrp="1"/>
          </p:cNvSpPr>
          <p:nvPr>
            <p:ph idx="1"/>
          </p:nvPr>
        </p:nvSpPr>
        <p:spPr>
          <a:xfrm>
            <a:off x="838200" y="510639"/>
            <a:ext cx="10515600" cy="5666324"/>
          </a:xfrm>
        </p:spPr>
        <p:txBody>
          <a:bodyPr>
            <a:normAutofit/>
          </a:bodyPr>
          <a:lstStyle/>
          <a:p>
            <a:pPr marL="0" indent="0">
              <a:buNone/>
            </a:pPr>
            <a:r>
              <a:rPr lang="en-US" sz="4400" dirty="0">
                <a:effectLst/>
                <a:latin typeface="Arial" panose="020B0604020202020204" pitchFamily="34" charset="0"/>
                <a:ea typeface="Aptos" panose="020B0004020202020204" pitchFamily="34" charset="0"/>
                <a:cs typeface="Arial" panose="020B0604020202020204" pitchFamily="34" charset="0"/>
              </a:rPr>
              <a:t>1 Thessalonians 4:4-6</a:t>
            </a:r>
          </a:p>
          <a:p>
            <a:pPr marL="0" indent="0">
              <a:buNone/>
            </a:pPr>
            <a:r>
              <a:rPr lang="en-US" sz="4400" b="1" i="1" dirty="0">
                <a:effectLst/>
                <a:latin typeface="Times New Roman" panose="02020603050405020304" pitchFamily="18" charset="0"/>
                <a:ea typeface="Aptos" panose="020B0004020202020204" pitchFamily="34" charset="0"/>
              </a:rPr>
              <a:t>“… that each of you should know how to possess his own vessel in sanctification and honor, not in passion of lust, like the Gentiles who do not know God; that no one should take advantage of and defraud his brother in this matter, </a:t>
            </a:r>
            <a:r>
              <a:rPr lang="en-US" sz="4400" b="1" i="1" dirty="0">
                <a:solidFill>
                  <a:srgbClr val="FF0000"/>
                </a:solidFill>
                <a:effectLst/>
                <a:latin typeface="Times New Roman" panose="02020603050405020304" pitchFamily="18" charset="0"/>
                <a:ea typeface="Aptos" panose="020B0004020202020204" pitchFamily="34" charset="0"/>
              </a:rPr>
              <a:t>because the Lord is the avenger of all such, as we also forewarned you and testified.”</a:t>
            </a:r>
            <a:r>
              <a:rPr lang="en-US" sz="4400" dirty="0">
                <a:solidFill>
                  <a:srgbClr val="FF0000"/>
                </a:solidFill>
                <a:effectLst/>
                <a:latin typeface="Times New Roman" panose="02020603050405020304" pitchFamily="18" charset="0"/>
                <a:ea typeface="Aptos" panose="020B0004020202020204" pitchFamily="34" charset="0"/>
              </a:rPr>
              <a:t> </a:t>
            </a:r>
            <a:endParaRPr lang="en-US" sz="44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943918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7CF953-4D94-D8B3-239D-F0D64CCEF4F0}"/>
              </a:ext>
            </a:extLst>
          </p:cNvPr>
          <p:cNvSpPr>
            <a:spLocks noGrp="1"/>
          </p:cNvSpPr>
          <p:nvPr>
            <p:ph idx="1"/>
          </p:nvPr>
        </p:nvSpPr>
        <p:spPr>
          <a:xfrm>
            <a:off x="1509650" y="712519"/>
            <a:ext cx="9172699" cy="5666324"/>
          </a:xfrm>
        </p:spPr>
        <p:txBody>
          <a:bodyPr>
            <a:normAutofit/>
          </a:bodyPr>
          <a:lstStyle/>
          <a:p>
            <a:pPr marL="0" indent="0">
              <a:buNone/>
            </a:pPr>
            <a:r>
              <a:rPr lang="en-US" sz="5400" dirty="0">
                <a:effectLst/>
                <a:latin typeface="Arial" panose="020B0604020202020204" pitchFamily="34" charset="0"/>
                <a:ea typeface="Aptos" panose="020B0004020202020204" pitchFamily="34" charset="0"/>
                <a:cs typeface="Arial" panose="020B0604020202020204" pitchFamily="34" charset="0"/>
              </a:rPr>
              <a:t>1 Thessalonians 4:7</a:t>
            </a:r>
          </a:p>
          <a:p>
            <a:pPr marL="0" indent="0">
              <a:buNone/>
            </a:pPr>
            <a:r>
              <a:rPr lang="en-US" sz="5400" b="1" i="1" dirty="0">
                <a:effectLst/>
                <a:latin typeface="Times New Roman" panose="02020603050405020304" pitchFamily="18" charset="0"/>
                <a:ea typeface="Aptos" panose="020B0004020202020204" pitchFamily="34" charset="0"/>
              </a:rPr>
              <a:t>“For God did not call us to uncleanness, but in holiness.”</a:t>
            </a:r>
            <a:r>
              <a:rPr lang="en-US" sz="5400" dirty="0">
                <a:effectLst/>
                <a:latin typeface="Times New Roman" panose="02020603050405020304" pitchFamily="18" charset="0"/>
                <a:ea typeface="Aptos" panose="020B0004020202020204" pitchFamily="34" charset="0"/>
              </a:rPr>
              <a:t> </a:t>
            </a:r>
            <a:endParaRPr lang="en-US" sz="5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0920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7CF953-4D94-D8B3-239D-F0D64CCEF4F0}"/>
              </a:ext>
            </a:extLst>
          </p:cNvPr>
          <p:cNvSpPr>
            <a:spLocks noGrp="1"/>
          </p:cNvSpPr>
          <p:nvPr>
            <p:ph idx="1"/>
          </p:nvPr>
        </p:nvSpPr>
        <p:spPr>
          <a:xfrm>
            <a:off x="838200" y="510639"/>
            <a:ext cx="10515600" cy="5666324"/>
          </a:xfrm>
        </p:spPr>
        <p:txBody>
          <a:bodyPr>
            <a:normAutofit/>
          </a:bodyPr>
          <a:lstStyle/>
          <a:p>
            <a:pPr marL="0" indent="0">
              <a:buNone/>
            </a:pPr>
            <a:r>
              <a:rPr lang="en-US" sz="4400" dirty="0">
                <a:effectLst/>
                <a:latin typeface="Arial" panose="020B0604020202020204" pitchFamily="34" charset="0"/>
                <a:ea typeface="Aptos" panose="020B0004020202020204" pitchFamily="34" charset="0"/>
                <a:cs typeface="Arial" panose="020B0604020202020204" pitchFamily="34" charset="0"/>
              </a:rPr>
              <a:t>1 Thessalonians 4:1-8</a:t>
            </a:r>
          </a:p>
          <a:p>
            <a:pPr marL="0" indent="0">
              <a:buNone/>
            </a:pPr>
            <a:r>
              <a:rPr lang="en-US" sz="4400" b="1" i="1" dirty="0">
                <a:effectLst/>
                <a:latin typeface="Times New Roman" panose="02020603050405020304" pitchFamily="18" charset="0"/>
                <a:ea typeface="Aptos" panose="020B0004020202020204" pitchFamily="34" charset="0"/>
              </a:rPr>
              <a:t>all such, as we also forewarned you and testified.  For God did not call us to uncleanness, but in holiness.  Therefore he who rejects this does not reject man, but God, who has also given us His Holy Spirit.”</a:t>
            </a:r>
            <a:r>
              <a:rPr lang="en-US" sz="4400" dirty="0">
                <a:effectLst/>
                <a:latin typeface="Times New Roman" panose="02020603050405020304" pitchFamily="18" charset="0"/>
                <a:ea typeface="Aptos" panose="020B0004020202020204" pitchFamily="34" charset="0"/>
              </a:rPr>
              <a:t>  Paul begins in verses 1 and 2 with, </a:t>
            </a:r>
            <a:r>
              <a:rPr lang="en-US" sz="4400" b="1" i="1" dirty="0">
                <a:effectLst/>
                <a:latin typeface="Times New Roman" panose="02020603050405020304" pitchFamily="18" charset="0"/>
                <a:ea typeface="Aptos" panose="020B0004020202020204" pitchFamily="34" charset="0"/>
              </a:rPr>
              <a:t>“Finally then, brethren, we urge and exhort in the</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7577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7CF953-4D94-D8B3-239D-F0D64CCEF4F0}"/>
              </a:ext>
            </a:extLst>
          </p:cNvPr>
          <p:cNvSpPr>
            <a:spLocks noGrp="1"/>
          </p:cNvSpPr>
          <p:nvPr>
            <p:ph idx="1"/>
          </p:nvPr>
        </p:nvSpPr>
        <p:spPr>
          <a:xfrm>
            <a:off x="838200" y="510639"/>
            <a:ext cx="10515600" cy="5666324"/>
          </a:xfrm>
        </p:spPr>
        <p:txBody>
          <a:bodyPr>
            <a:normAutofit/>
          </a:bodyPr>
          <a:lstStyle/>
          <a:p>
            <a:pPr marL="0" indent="0">
              <a:buNone/>
            </a:pPr>
            <a:r>
              <a:rPr lang="en-US" sz="4400" dirty="0">
                <a:effectLst/>
                <a:latin typeface="Arial" panose="020B0604020202020204" pitchFamily="34" charset="0"/>
                <a:ea typeface="Aptos" panose="020B0004020202020204" pitchFamily="34" charset="0"/>
                <a:cs typeface="Arial" panose="020B0604020202020204" pitchFamily="34" charset="0"/>
              </a:rPr>
              <a:t>1 Thessalonians 4:1-8</a:t>
            </a:r>
          </a:p>
          <a:p>
            <a:pPr marL="0" indent="0">
              <a:buNone/>
            </a:pPr>
            <a:r>
              <a:rPr lang="en-US" sz="4400" b="1" i="1" dirty="0">
                <a:effectLst/>
                <a:latin typeface="Times New Roman" panose="02020603050405020304" pitchFamily="18" charset="0"/>
                <a:ea typeface="Aptos" panose="020B0004020202020204" pitchFamily="34" charset="0"/>
              </a:rPr>
              <a:t>Lord Jesus that you should abound more and more, just as you received from us how you ought to walk and to please God; for you know what commandments we gave you through the Lord Jesus.”</a:t>
            </a:r>
            <a:r>
              <a:rPr lang="en-US" sz="4400" dirty="0">
                <a:effectLst/>
                <a:latin typeface="Times New Roman" panose="02020603050405020304" pitchFamily="18" charset="0"/>
                <a:ea typeface="Aptos" panose="020B0004020202020204" pitchFamily="34" charset="0"/>
              </a:rPr>
              <a:t> </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0111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7CF953-4D94-D8B3-239D-F0D64CCEF4F0}"/>
              </a:ext>
            </a:extLst>
          </p:cNvPr>
          <p:cNvSpPr>
            <a:spLocks noGrp="1"/>
          </p:cNvSpPr>
          <p:nvPr>
            <p:ph idx="1"/>
          </p:nvPr>
        </p:nvSpPr>
        <p:spPr>
          <a:xfrm>
            <a:off x="838200" y="510639"/>
            <a:ext cx="10515600" cy="5666324"/>
          </a:xfrm>
        </p:spPr>
        <p:txBody>
          <a:bodyPr>
            <a:normAutofit/>
          </a:bodyPr>
          <a:lstStyle/>
          <a:p>
            <a:pPr marL="0" indent="0">
              <a:buNone/>
            </a:pPr>
            <a:r>
              <a:rPr lang="en-US" sz="4400" dirty="0">
                <a:effectLst/>
                <a:latin typeface="Arial" panose="020B0604020202020204" pitchFamily="34" charset="0"/>
                <a:ea typeface="Aptos" panose="020B0004020202020204" pitchFamily="34" charset="0"/>
                <a:cs typeface="Arial" panose="020B0604020202020204" pitchFamily="34" charset="0"/>
              </a:rPr>
              <a:t>1 Thessalonians 4:1-8</a:t>
            </a:r>
          </a:p>
          <a:p>
            <a:pPr marL="0" indent="0">
              <a:buNone/>
            </a:pPr>
            <a:r>
              <a:rPr lang="en-US" sz="4400" b="1" i="1" dirty="0">
                <a:effectLst/>
                <a:latin typeface="Times New Roman" panose="02020603050405020304" pitchFamily="18" charset="0"/>
                <a:ea typeface="Aptos" panose="020B0004020202020204" pitchFamily="34" charset="0"/>
              </a:rPr>
              <a:t>“</a:t>
            </a:r>
            <a:r>
              <a:rPr lang="en-US" sz="4400" b="1" i="1" dirty="0">
                <a:solidFill>
                  <a:srgbClr val="FF0000"/>
                </a:solidFill>
                <a:effectLst/>
                <a:latin typeface="Times New Roman" panose="02020603050405020304" pitchFamily="18" charset="0"/>
                <a:ea typeface="Aptos" panose="020B0004020202020204" pitchFamily="34" charset="0"/>
              </a:rPr>
              <a:t>Finally then</a:t>
            </a:r>
            <a:r>
              <a:rPr lang="en-US" sz="4400" b="1" i="1" dirty="0">
                <a:effectLst/>
                <a:latin typeface="Times New Roman" panose="02020603050405020304" pitchFamily="18" charset="0"/>
                <a:ea typeface="Aptos" panose="020B0004020202020204" pitchFamily="34" charset="0"/>
              </a:rPr>
              <a:t>, brethren, we urge and exhort in the Lord Jesus that you should abound more and more, just as you received from us how you ought to walk and to please God; for you know what commandments we gave you through the Lord Jesus.  For this is the will of God, your sanctification: that you</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3094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98</TotalTime>
  <Words>3349</Words>
  <Application>Microsoft Office PowerPoint</Application>
  <PresentationFormat>Widescreen</PresentationFormat>
  <Paragraphs>368</Paragraphs>
  <Slides>62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62</vt:i4>
      </vt:variant>
    </vt:vector>
  </HeadingPairs>
  <TitlesOfParts>
    <vt:vector size="67" baseType="lpstr">
      <vt:lpstr>Aptos</vt:lpstr>
      <vt:lpstr>Aptos Display</vt:lpstr>
      <vt:lpstr>Arial</vt:lpstr>
      <vt:lpstr>Times New Roman</vt:lpstr>
      <vt:lpstr>Office Theme</vt:lpstr>
      <vt:lpstr>First Thessalonians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Thessalonians</dc:title>
  <dc:creator>Kenneth Stearns</dc:creator>
  <cp:lastModifiedBy>Kenneth Stearns</cp:lastModifiedBy>
  <cp:revision>1</cp:revision>
  <dcterms:created xsi:type="dcterms:W3CDTF">2024-03-17T03:11:47Z</dcterms:created>
  <dcterms:modified xsi:type="dcterms:W3CDTF">2024-03-17T05:14:04Z</dcterms:modified>
</cp:coreProperties>
</file>