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72" autoAdjust="0"/>
    <p:restoredTop sz="94660"/>
  </p:normalViewPr>
  <p:slideViewPr>
    <p:cSldViewPr snapToGrid="0">
      <p:cViewPr varScale="1">
        <p:scale>
          <a:sx n="82" d="100"/>
          <a:sy n="82" d="100"/>
        </p:scale>
        <p:origin x="96" y="1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6/10/2023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6/10/2023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6/10/2023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6/10/2023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overrideClrMapping bg1="dk1" tx1="lt1" bg2="dk2" tx2="lt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6/10/2023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6/10/2023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6/10/2023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6/10/2023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6/10/2023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6/10/2023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6/10/2023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t>6/10/2023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812476"/>
            <a:ext cx="9144000" cy="2387600"/>
          </a:xfrm>
        </p:spPr>
        <p:txBody>
          <a:bodyPr>
            <a:normAutofit/>
          </a:bodyPr>
          <a:lstStyle/>
          <a:p>
            <a:r>
              <a:rPr lang="en-US" sz="9600" b="1" dirty="0">
                <a:cs typeface="Calibri Light"/>
              </a:rPr>
              <a:t>Colossians</a:t>
            </a:r>
          </a:p>
        </p:txBody>
      </p:sp>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0E863D9-20FB-FBC4-EB65-18EFDD53BBD5}"/>
              </a:ext>
            </a:extLst>
          </p:cNvPr>
          <p:cNvSpPr>
            <a:spLocks noGrp="1"/>
          </p:cNvSpPr>
          <p:nvPr>
            <p:ph idx="1"/>
          </p:nvPr>
        </p:nvSpPr>
        <p:spPr>
          <a:xfrm>
            <a:off x="754380" y="457200"/>
            <a:ext cx="10599420" cy="5719763"/>
          </a:xfrm>
        </p:spPr>
        <p:txBody>
          <a:bodyPr>
            <a:noAutofit/>
          </a:bodyPr>
          <a:lstStyle/>
          <a:p>
            <a:pPr marL="0" indent="0">
              <a:buNone/>
            </a:pPr>
            <a:r>
              <a:rPr lang="en-US" sz="5400" dirty="0"/>
              <a:t>Colossians 3:18</a:t>
            </a:r>
          </a:p>
          <a:p>
            <a:pPr marL="0" indent="0">
              <a:buNone/>
            </a:pPr>
            <a:r>
              <a:rPr lang="en-US" sz="5400" b="1" i="1" dirty="0">
                <a:effectLst/>
                <a:latin typeface="Times New Roman" panose="02020603050405020304" pitchFamily="18" charset="0"/>
                <a:ea typeface="Calibri" panose="020F0502020204030204" pitchFamily="34" charset="0"/>
              </a:rPr>
              <a:t>“Wives, </a:t>
            </a:r>
            <a:r>
              <a:rPr lang="en-US" sz="5400" b="1" i="1" dirty="0">
                <a:solidFill>
                  <a:srgbClr val="FFFF00"/>
                </a:solidFill>
                <a:effectLst/>
                <a:latin typeface="Times New Roman" panose="02020603050405020304" pitchFamily="18" charset="0"/>
                <a:ea typeface="Calibri" panose="020F0502020204030204" pitchFamily="34" charset="0"/>
              </a:rPr>
              <a:t>submit</a:t>
            </a:r>
            <a:r>
              <a:rPr lang="en-US" sz="5400" b="1" i="1" dirty="0">
                <a:effectLst/>
                <a:latin typeface="Times New Roman" panose="02020603050405020304" pitchFamily="18" charset="0"/>
                <a:ea typeface="Calibri" panose="020F0502020204030204" pitchFamily="34" charset="0"/>
              </a:rPr>
              <a:t> to your own husbands, as is fitting in the Lord.”</a:t>
            </a:r>
          </a:p>
          <a:p>
            <a:pPr marL="0" indent="0">
              <a:buNone/>
            </a:pPr>
            <a:endParaRPr lang="en-US" sz="2000" b="1" i="1" dirty="0">
              <a:latin typeface="Times New Roman" panose="02020603050405020304" pitchFamily="18" charset="0"/>
              <a:ea typeface="Calibri" panose="020F0502020204030204" pitchFamily="34" charset="0"/>
            </a:endParaRPr>
          </a:p>
          <a:p>
            <a:pPr marL="0" indent="0">
              <a:buNone/>
            </a:pPr>
            <a:r>
              <a:rPr lang="en-US" sz="5400" dirty="0">
                <a:effectLst/>
                <a:latin typeface="Times New Roman" panose="02020603050405020304" pitchFamily="18" charset="0"/>
                <a:ea typeface="Calibri" panose="020F0502020204030204" pitchFamily="34" charset="0"/>
              </a:rPr>
              <a:t>(KJV) “</a:t>
            </a:r>
            <a:r>
              <a:rPr lang="en-US" sz="5400" b="1" i="1" dirty="0">
                <a:effectLst/>
                <a:latin typeface="Times New Roman" panose="02020603050405020304" pitchFamily="18" charset="0"/>
                <a:ea typeface="Calibri" panose="020F0502020204030204" pitchFamily="34" charset="0"/>
              </a:rPr>
              <a:t>Wives, submit </a:t>
            </a:r>
            <a:r>
              <a:rPr lang="en-US" sz="5400" b="1" i="1" dirty="0">
                <a:solidFill>
                  <a:srgbClr val="00B0F0"/>
                </a:solidFill>
                <a:effectLst/>
                <a:latin typeface="Times New Roman" panose="02020603050405020304" pitchFamily="18" charset="0"/>
                <a:ea typeface="Calibri" panose="020F0502020204030204" pitchFamily="34" charset="0"/>
              </a:rPr>
              <a:t>yourselves</a:t>
            </a:r>
            <a:r>
              <a:rPr lang="en-US" sz="5400" b="1" i="1" dirty="0">
                <a:effectLst/>
                <a:latin typeface="Times New Roman" panose="02020603050405020304" pitchFamily="18" charset="0"/>
                <a:ea typeface="Calibri" panose="020F0502020204030204" pitchFamily="34" charset="0"/>
              </a:rPr>
              <a:t> unto your own husbands, as it is fit in the Lord.”</a:t>
            </a:r>
            <a:r>
              <a:rPr lang="en-US" sz="5400" dirty="0">
                <a:effectLst/>
                <a:latin typeface="Times New Roman" panose="02020603050405020304" pitchFamily="18" charset="0"/>
                <a:ea typeface="Calibri" panose="020F0502020204030204" pitchFamily="34" charset="0"/>
              </a:rPr>
              <a:t> </a:t>
            </a:r>
            <a:r>
              <a:rPr lang="en-US" sz="5400" b="1" i="1" dirty="0">
                <a:effectLst/>
                <a:latin typeface="Times New Roman" panose="02020603050405020304" pitchFamily="18" charset="0"/>
                <a:ea typeface="Calibri" panose="020F0502020204030204" pitchFamily="34" charset="0"/>
              </a:rPr>
              <a:t>  </a:t>
            </a:r>
            <a:endParaRPr lang="en-US" sz="5400" dirty="0"/>
          </a:p>
        </p:txBody>
      </p:sp>
    </p:spTree>
    <p:extLst>
      <p:ext uri="{BB962C8B-B14F-4D97-AF65-F5344CB8AC3E}">
        <p14:creationId xmlns:p14="http://schemas.microsoft.com/office/powerpoint/2010/main" val="23993995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0E863D9-20FB-FBC4-EB65-18EFDD53BBD5}"/>
              </a:ext>
            </a:extLst>
          </p:cNvPr>
          <p:cNvSpPr>
            <a:spLocks noGrp="1"/>
          </p:cNvSpPr>
          <p:nvPr>
            <p:ph idx="1"/>
          </p:nvPr>
        </p:nvSpPr>
        <p:spPr>
          <a:xfrm>
            <a:off x="754380" y="457200"/>
            <a:ext cx="10599420" cy="5719763"/>
          </a:xfrm>
        </p:spPr>
        <p:txBody>
          <a:bodyPr>
            <a:noAutofit/>
          </a:bodyPr>
          <a:lstStyle/>
          <a:p>
            <a:pPr marL="0" indent="0">
              <a:buNone/>
            </a:pPr>
            <a:r>
              <a:rPr lang="en-US" sz="4400" i="1" dirty="0">
                <a:effectLst/>
                <a:latin typeface="Times New Roman" panose="02020603050405020304" pitchFamily="18" charset="0"/>
                <a:ea typeface="Calibri" panose="020F0502020204030204" pitchFamily="34" charset="0"/>
              </a:rPr>
              <a:t>“yourselves” (ύππ</a:t>
            </a:r>
            <a:r>
              <a:rPr lang="en-US" sz="4400" i="1" dirty="0" err="1">
                <a:effectLst/>
                <a:latin typeface="Times New Roman" panose="02020603050405020304" pitchFamily="18" charset="0"/>
                <a:ea typeface="Calibri" panose="020F0502020204030204" pitchFamily="34" charset="0"/>
              </a:rPr>
              <a:t>οτάσσω</a:t>
            </a:r>
            <a:r>
              <a:rPr lang="en-US" sz="4400" i="1" dirty="0">
                <a:effectLst/>
                <a:latin typeface="Times New Roman" panose="02020603050405020304" pitchFamily="18" charset="0"/>
                <a:ea typeface="Calibri" panose="020F0502020204030204" pitchFamily="34" charset="0"/>
              </a:rPr>
              <a:t>) </a:t>
            </a:r>
          </a:p>
          <a:p>
            <a:pPr marL="742950" indent="-742950">
              <a:buAutoNum type="arabicPeriod"/>
            </a:pPr>
            <a:r>
              <a:rPr lang="en-US" sz="4400" i="1" dirty="0">
                <a:effectLst/>
                <a:latin typeface="Times New Roman" panose="02020603050405020304" pitchFamily="18" charset="0"/>
                <a:ea typeface="Calibri" panose="020F0502020204030204" pitchFamily="34" charset="0"/>
              </a:rPr>
              <a:t>to arrange under, to subordinate </a:t>
            </a:r>
          </a:p>
          <a:p>
            <a:pPr marL="742950" indent="-742950">
              <a:buAutoNum type="arabicPeriod"/>
            </a:pPr>
            <a:r>
              <a:rPr lang="en-US" sz="4400" i="1" dirty="0">
                <a:effectLst/>
                <a:latin typeface="Times New Roman" panose="02020603050405020304" pitchFamily="18" charset="0"/>
                <a:ea typeface="Calibri" panose="020F0502020204030204" pitchFamily="34" charset="0"/>
              </a:rPr>
              <a:t>to subject, put in subjection </a:t>
            </a:r>
          </a:p>
          <a:p>
            <a:pPr marL="742950" indent="-742950">
              <a:buAutoNum type="arabicPeriod"/>
            </a:pPr>
            <a:r>
              <a:rPr lang="en-US" sz="4400" i="1" dirty="0">
                <a:effectLst/>
                <a:latin typeface="Times New Roman" panose="02020603050405020304" pitchFamily="18" charset="0"/>
                <a:ea typeface="Calibri" panose="020F0502020204030204" pitchFamily="34" charset="0"/>
              </a:rPr>
              <a:t>to subject one’s self, obey </a:t>
            </a:r>
          </a:p>
          <a:p>
            <a:pPr marL="742950" indent="-742950">
              <a:buAutoNum type="arabicPeriod"/>
            </a:pPr>
            <a:r>
              <a:rPr lang="en-US" sz="4400" i="1" dirty="0">
                <a:effectLst/>
                <a:latin typeface="Times New Roman" panose="02020603050405020304" pitchFamily="18" charset="0"/>
                <a:ea typeface="Calibri" panose="020F0502020204030204" pitchFamily="34" charset="0"/>
              </a:rPr>
              <a:t>to submit to one’s control </a:t>
            </a:r>
          </a:p>
          <a:p>
            <a:pPr marL="742950" indent="-742950">
              <a:buAutoNum type="arabicPeriod"/>
            </a:pPr>
            <a:r>
              <a:rPr lang="en-US" sz="4400" i="1" dirty="0">
                <a:effectLst/>
                <a:latin typeface="Times New Roman" panose="02020603050405020304" pitchFamily="18" charset="0"/>
                <a:ea typeface="Calibri" panose="020F0502020204030204" pitchFamily="34" charset="0"/>
              </a:rPr>
              <a:t>to yield to one’s admonition or advice </a:t>
            </a:r>
          </a:p>
          <a:p>
            <a:pPr marL="742950" indent="-742950">
              <a:buAutoNum type="arabicPeriod"/>
            </a:pPr>
            <a:r>
              <a:rPr lang="en-US" sz="4400" i="1" dirty="0">
                <a:effectLst/>
                <a:latin typeface="Times New Roman" panose="02020603050405020304" pitchFamily="18" charset="0"/>
                <a:ea typeface="Calibri" panose="020F0502020204030204" pitchFamily="34" charset="0"/>
              </a:rPr>
              <a:t>to obey, be subject.”</a:t>
            </a:r>
            <a:endParaRPr lang="en-US" sz="4400" dirty="0"/>
          </a:p>
        </p:txBody>
      </p:sp>
    </p:spTree>
    <p:extLst>
      <p:ext uri="{BB962C8B-B14F-4D97-AF65-F5344CB8AC3E}">
        <p14:creationId xmlns:p14="http://schemas.microsoft.com/office/powerpoint/2010/main" val="19904886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0E863D9-20FB-FBC4-EB65-18EFDD53BBD5}"/>
              </a:ext>
            </a:extLst>
          </p:cNvPr>
          <p:cNvSpPr>
            <a:spLocks noGrp="1"/>
          </p:cNvSpPr>
          <p:nvPr>
            <p:ph idx="1"/>
          </p:nvPr>
        </p:nvSpPr>
        <p:spPr>
          <a:xfrm>
            <a:off x="754380" y="457200"/>
            <a:ext cx="10599420" cy="5719763"/>
          </a:xfrm>
        </p:spPr>
        <p:txBody>
          <a:bodyPr>
            <a:noAutofit/>
          </a:bodyPr>
          <a:lstStyle/>
          <a:p>
            <a:pPr marL="0" indent="0">
              <a:buNone/>
            </a:pPr>
            <a:r>
              <a:rPr lang="en-US" sz="4000" dirty="0">
                <a:effectLst/>
                <a:latin typeface="Times New Roman" panose="02020603050405020304" pitchFamily="18" charset="0"/>
                <a:ea typeface="Calibri" panose="020F0502020204030204" pitchFamily="34" charset="0"/>
              </a:rPr>
              <a:t>Thayer’s Contextual Explanation:</a:t>
            </a:r>
          </a:p>
          <a:p>
            <a:pPr marL="0" indent="0">
              <a:buNone/>
            </a:pPr>
            <a:r>
              <a:rPr lang="en-US" sz="4800" i="1" dirty="0">
                <a:effectLst/>
                <a:latin typeface="Times New Roman" panose="02020603050405020304" pitchFamily="18" charset="0"/>
                <a:ea typeface="Calibri" panose="020F0502020204030204" pitchFamily="34" charset="0"/>
              </a:rPr>
              <a:t>“This word was a Greek military term meaning “to arrange [troop divisions] in a military fashion under the command of a leader.”  In non-military use, it was “a voluntary attitude of giving in, cooperating, assuming responsibility, and carrying a burden.”</a:t>
            </a:r>
            <a:endParaRPr lang="en-US" sz="4800" dirty="0"/>
          </a:p>
        </p:txBody>
      </p:sp>
    </p:spTree>
    <p:extLst>
      <p:ext uri="{BB962C8B-B14F-4D97-AF65-F5344CB8AC3E}">
        <p14:creationId xmlns:p14="http://schemas.microsoft.com/office/powerpoint/2010/main" val="42834361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0E863D9-20FB-FBC4-EB65-18EFDD53BBD5}"/>
              </a:ext>
            </a:extLst>
          </p:cNvPr>
          <p:cNvSpPr>
            <a:spLocks noGrp="1"/>
          </p:cNvSpPr>
          <p:nvPr>
            <p:ph idx="1"/>
          </p:nvPr>
        </p:nvSpPr>
        <p:spPr>
          <a:xfrm>
            <a:off x="754380" y="457200"/>
            <a:ext cx="10599420" cy="5719763"/>
          </a:xfrm>
        </p:spPr>
        <p:txBody>
          <a:bodyPr>
            <a:noAutofit/>
          </a:bodyPr>
          <a:lstStyle/>
          <a:p>
            <a:pPr marL="0" indent="0">
              <a:buNone/>
            </a:pPr>
            <a:endParaRPr lang="en-US" sz="4800" dirty="0"/>
          </a:p>
          <a:p>
            <a:pPr marL="0" indent="0">
              <a:buNone/>
            </a:pPr>
            <a:endParaRPr lang="en-US" sz="4800" dirty="0"/>
          </a:p>
          <a:p>
            <a:pPr marL="0" indent="0">
              <a:buNone/>
            </a:pPr>
            <a:r>
              <a:rPr lang="en-US" sz="4800" dirty="0"/>
              <a:t>1 Corinthians 11:8</a:t>
            </a:r>
          </a:p>
          <a:p>
            <a:pPr marL="0" indent="0">
              <a:buNone/>
            </a:pPr>
            <a:r>
              <a:rPr lang="en-US" sz="4800" b="1" i="1" dirty="0">
                <a:effectLst/>
                <a:latin typeface="Times New Roman" panose="02020603050405020304" pitchFamily="18" charset="0"/>
                <a:ea typeface="Calibri" panose="020F0502020204030204" pitchFamily="34" charset="0"/>
              </a:rPr>
              <a:t>“For man is not from woman, but woman from man.”</a:t>
            </a:r>
            <a:r>
              <a:rPr lang="en-US" sz="4800" dirty="0">
                <a:effectLst/>
                <a:latin typeface="Times New Roman" panose="02020603050405020304" pitchFamily="18" charset="0"/>
                <a:ea typeface="Calibri" panose="020F0502020204030204" pitchFamily="34" charset="0"/>
              </a:rPr>
              <a:t> </a:t>
            </a:r>
            <a:endParaRPr lang="en-US" sz="4800" dirty="0"/>
          </a:p>
        </p:txBody>
      </p:sp>
    </p:spTree>
    <p:extLst>
      <p:ext uri="{BB962C8B-B14F-4D97-AF65-F5344CB8AC3E}">
        <p14:creationId xmlns:p14="http://schemas.microsoft.com/office/powerpoint/2010/main" val="41899011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0E863D9-20FB-FBC4-EB65-18EFDD53BBD5}"/>
              </a:ext>
            </a:extLst>
          </p:cNvPr>
          <p:cNvSpPr>
            <a:spLocks noGrp="1"/>
          </p:cNvSpPr>
          <p:nvPr>
            <p:ph idx="1"/>
          </p:nvPr>
        </p:nvSpPr>
        <p:spPr>
          <a:xfrm>
            <a:off x="754380" y="457200"/>
            <a:ext cx="10599420" cy="5719763"/>
          </a:xfrm>
        </p:spPr>
        <p:txBody>
          <a:bodyPr>
            <a:noAutofit/>
          </a:bodyPr>
          <a:lstStyle/>
          <a:p>
            <a:pPr marL="0" indent="0">
              <a:buNone/>
            </a:pPr>
            <a:r>
              <a:rPr lang="en-US" sz="4800" dirty="0"/>
              <a:t>1 Corinthians 11:11-12</a:t>
            </a:r>
          </a:p>
          <a:p>
            <a:pPr marL="0" indent="0">
              <a:buNone/>
            </a:pPr>
            <a:r>
              <a:rPr lang="en-US" sz="4800" b="1" i="1" dirty="0">
                <a:effectLst/>
                <a:latin typeface="Times New Roman" panose="02020603050405020304" pitchFamily="18" charset="0"/>
                <a:ea typeface="Calibri" panose="020F0502020204030204" pitchFamily="34" charset="0"/>
              </a:rPr>
              <a:t>“Nevertheless, neither is man independent of woman, nor woman independent of man, in the Lord.  For as woman came from man, even so man also comes through woman; but all things are from God.”</a:t>
            </a:r>
            <a:r>
              <a:rPr lang="en-US" sz="4800" dirty="0">
                <a:effectLst/>
                <a:latin typeface="Times New Roman" panose="02020603050405020304" pitchFamily="18" charset="0"/>
                <a:ea typeface="Calibri" panose="020F0502020204030204" pitchFamily="34" charset="0"/>
              </a:rPr>
              <a:t> </a:t>
            </a:r>
            <a:endParaRPr lang="en-US" sz="4800" dirty="0"/>
          </a:p>
        </p:txBody>
      </p:sp>
    </p:spTree>
    <p:extLst>
      <p:ext uri="{BB962C8B-B14F-4D97-AF65-F5344CB8AC3E}">
        <p14:creationId xmlns:p14="http://schemas.microsoft.com/office/powerpoint/2010/main" val="26999506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0E863D9-20FB-FBC4-EB65-18EFDD53BBD5}"/>
              </a:ext>
            </a:extLst>
          </p:cNvPr>
          <p:cNvSpPr>
            <a:spLocks noGrp="1"/>
          </p:cNvSpPr>
          <p:nvPr>
            <p:ph idx="1"/>
          </p:nvPr>
        </p:nvSpPr>
        <p:spPr>
          <a:xfrm>
            <a:off x="754380" y="457200"/>
            <a:ext cx="10599420" cy="5719763"/>
          </a:xfrm>
        </p:spPr>
        <p:txBody>
          <a:bodyPr>
            <a:noAutofit/>
          </a:bodyPr>
          <a:lstStyle/>
          <a:p>
            <a:pPr marL="0" indent="0">
              <a:buNone/>
            </a:pPr>
            <a:r>
              <a:rPr lang="en-US" sz="4400" dirty="0"/>
              <a:t>Genesis 2:21-25</a:t>
            </a:r>
          </a:p>
          <a:p>
            <a:pPr marL="0" indent="0">
              <a:buNone/>
            </a:pPr>
            <a:r>
              <a:rPr lang="en-US" sz="4400" b="1" i="1" dirty="0">
                <a:effectLst/>
                <a:latin typeface="Times New Roman" panose="02020603050405020304" pitchFamily="18" charset="0"/>
                <a:ea typeface="Calibri" panose="020F0502020204030204" pitchFamily="34" charset="0"/>
              </a:rPr>
              <a:t>“And the Lord God caused a deep sleep to fall on Adam, and he slept; and He took one of his ribs, and closed up the flesh in its place.  Then the rib which the Lord God had taken from man He made into a woman, and He brought her to the man.  And Adam said: “This is now bone of my bones and flesh of</a:t>
            </a:r>
            <a:endParaRPr lang="en-US" sz="4400" dirty="0"/>
          </a:p>
        </p:txBody>
      </p:sp>
    </p:spTree>
    <p:extLst>
      <p:ext uri="{BB962C8B-B14F-4D97-AF65-F5344CB8AC3E}">
        <p14:creationId xmlns:p14="http://schemas.microsoft.com/office/powerpoint/2010/main" val="6062318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0E863D9-20FB-FBC4-EB65-18EFDD53BBD5}"/>
              </a:ext>
            </a:extLst>
          </p:cNvPr>
          <p:cNvSpPr>
            <a:spLocks noGrp="1"/>
          </p:cNvSpPr>
          <p:nvPr>
            <p:ph idx="1"/>
          </p:nvPr>
        </p:nvSpPr>
        <p:spPr>
          <a:xfrm>
            <a:off x="754380" y="457200"/>
            <a:ext cx="10599420" cy="5719763"/>
          </a:xfrm>
        </p:spPr>
        <p:txBody>
          <a:bodyPr>
            <a:noAutofit/>
          </a:bodyPr>
          <a:lstStyle/>
          <a:p>
            <a:pPr marL="0" indent="0">
              <a:buNone/>
            </a:pPr>
            <a:r>
              <a:rPr lang="en-US" sz="4400" dirty="0"/>
              <a:t>Genesis 2:21-25</a:t>
            </a:r>
          </a:p>
          <a:p>
            <a:pPr marL="0" indent="0">
              <a:buNone/>
            </a:pPr>
            <a:r>
              <a:rPr lang="en-US" sz="4400" b="1" i="1" dirty="0">
                <a:effectLst/>
                <a:latin typeface="Times New Roman" panose="02020603050405020304" pitchFamily="18" charset="0"/>
                <a:ea typeface="Calibri" panose="020F0502020204030204" pitchFamily="34" charset="0"/>
              </a:rPr>
              <a:t>my flesh; She shall be called woman, because she was taken out of Man.”  Therefore a man shall leave his father and mother and be joined to his wife, and they shall become one flesh.  And they were both naked, the man and his wife, and were not ashamed.”</a:t>
            </a:r>
            <a:r>
              <a:rPr lang="en-US" sz="4400" dirty="0">
                <a:effectLst/>
                <a:latin typeface="Times New Roman" panose="02020603050405020304" pitchFamily="18" charset="0"/>
                <a:ea typeface="Calibri" panose="020F0502020204030204" pitchFamily="34" charset="0"/>
              </a:rPr>
              <a:t> </a:t>
            </a:r>
            <a:endParaRPr lang="en-US" sz="4400" dirty="0"/>
          </a:p>
        </p:txBody>
      </p:sp>
    </p:spTree>
    <p:extLst>
      <p:ext uri="{BB962C8B-B14F-4D97-AF65-F5344CB8AC3E}">
        <p14:creationId xmlns:p14="http://schemas.microsoft.com/office/powerpoint/2010/main" val="16808272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0E863D9-20FB-FBC4-EB65-18EFDD53BBD5}"/>
              </a:ext>
            </a:extLst>
          </p:cNvPr>
          <p:cNvSpPr>
            <a:spLocks noGrp="1"/>
          </p:cNvSpPr>
          <p:nvPr>
            <p:ph idx="1"/>
          </p:nvPr>
        </p:nvSpPr>
        <p:spPr>
          <a:xfrm>
            <a:off x="754380" y="457200"/>
            <a:ext cx="10599420" cy="5719763"/>
          </a:xfrm>
        </p:spPr>
        <p:txBody>
          <a:bodyPr>
            <a:noAutofit/>
          </a:bodyPr>
          <a:lstStyle/>
          <a:p>
            <a:pPr marL="0" indent="0">
              <a:buNone/>
            </a:pPr>
            <a:endParaRPr lang="en-US" dirty="0"/>
          </a:p>
          <a:p>
            <a:pPr marL="0" indent="0">
              <a:buNone/>
            </a:pPr>
            <a:r>
              <a:rPr lang="en-US" sz="4800" dirty="0"/>
              <a:t>Genesis 3:16</a:t>
            </a:r>
          </a:p>
          <a:p>
            <a:pPr marL="0" indent="0">
              <a:buNone/>
            </a:pPr>
            <a:r>
              <a:rPr lang="en-US" sz="4800" b="1" i="1" dirty="0">
                <a:effectLst/>
                <a:latin typeface="Times New Roman" panose="02020603050405020304" pitchFamily="18" charset="0"/>
                <a:ea typeface="Calibri" panose="020F0502020204030204" pitchFamily="34" charset="0"/>
              </a:rPr>
              <a:t>“To the woman He said: “I will greatly multiply your sorrow and your conception; in pain you shall bring forth children; your desire shall be for your husband, and he shall rule over you.”</a:t>
            </a:r>
            <a:endParaRPr lang="en-US" sz="4800" dirty="0"/>
          </a:p>
        </p:txBody>
      </p:sp>
    </p:spTree>
    <p:extLst>
      <p:ext uri="{BB962C8B-B14F-4D97-AF65-F5344CB8AC3E}">
        <p14:creationId xmlns:p14="http://schemas.microsoft.com/office/powerpoint/2010/main" val="20923927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0E863D9-20FB-FBC4-EB65-18EFDD53BBD5}"/>
              </a:ext>
            </a:extLst>
          </p:cNvPr>
          <p:cNvSpPr>
            <a:spLocks noGrp="1"/>
          </p:cNvSpPr>
          <p:nvPr>
            <p:ph idx="1"/>
          </p:nvPr>
        </p:nvSpPr>
        <p:spPr>
          <a:xfrm>
            <a:off x="754380" y="457200"/>
            <a:ext cx="10599420" cy="5719763"/>
          </a:xfrm>
        </p:spPr>
        <p:txBody>
          <a:bodyPr>
            <a:noAutofit/>
          </a:bodyPr>
          <a:lstStyle/>
          <a:p>
            <a:pPr marL="0" indent="0">
              <a:buNone/>
            </a:pPr>
            <a:endParaRPr lang="en-US" dirty="0"/>
          </a:p>
          <a:p>
            <a:pPr marL="0" indent="0">
              <a:buNone/>
            </a:pPr>
            <a:r>
              <a:rPr lang="en-US" sz="4800" dirty="0"/>
              <a:t>1 Corinthians 11:3</a:t>
            </a:r>
          </a:p>
          <a:p>
            <a:pPr marL="0" indent="0">
              <a:buNone/>
            </a:pPr>
            <a:r>
              <a:rPr lang="en-US" sz="4800" b="1" i="1" dirty="0">
                <a:effectLst/>
                <a:latin typeface="Times New Roman" panose="02020603050405020304" pitchFamily="18" charset="0"/>
                <a:ea typeface="Calibri" panose="020F0502020204030204" pitchFamily="34" charset="0"/>
              </a:rPr>
              <a:t>“But I want you to know that the head of every man is Christ, the head of woman is man, and the head of Christ is God.”</a:t>
            </a:r>
            <a:r>
              <a:rPr lang="en-US" sz="4800" dirty="0">
                <a:effectLst/>
                <a:latin typeface="Times New Roman" panose="02020603050405020304" pitchFamily="18" charset="0"/>
                <a:ea typeface="Calibri" panose="020F0502020204030204" pitchFamily="34" charset="0"/>
              </a:rPr>
              <a:t> </a:t>
            </a:r>
            <a:endParaRPr lang="en-US" sz="4800" dirty="0"/>
          </a:p>
        </p:txBody>
      </p:sp>
    </p:spTree>
    <p:extLst>
      <p:ext uri="{BB962C8B-B14F-4D97-AF65-F5344CB8AC3E}">
        <p14:creationId xmlns:p14="http://schemas.microsoft.com/office/powerpoint/2010/main" val="33429116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0E863D9-20FB-FBC4-EB65-18EFDD53BBD5}"/>
              </a:ext>
            </a:extLst>
          </p:cNvPr>
          <p:cNvSpPr>
            <a:spLocks noGrp="1"/>
          </p:cNvSpPr>
          <p:nvPr>
            <p:ph idx="1"/>
          </p:nvPr>
        </p:nvSpPr>
        <p:spPr>
          <a:xfrm>
            <a:off x="754380" y="457200"/>
            <a:ext cx="10599420" cy="6057900"/>
          </a:xfrm>
        </p:spPr>
        <p:txBody>
          <a:bodyPr>
            <a:noAutofit/>
          </a:bodyPr>
          <a:lstStyle/>
          <a:p>
            <a:pPr marL="0" indent="0">
              <a:buNone/>
            </a:pPr>
            <a:r>
              <a:rPr lang="en-US" sz="5400" i="1" dirty="0">
                <a:effectLst/>
                <a:latin typeface="Times New Roman" panose="02020603050405020304" pitchFamily="18" charset="0"/>
                <a:ea typeface="Calibri" panose="020F0502020204030204" pitchFamily="34" charset="0"/>
              </a:rPr>
              <a:t>“Submission to her husband, not slavery, is God’s desire for the wife and is reflected perfectly in the relationship between God the Son and God the Father.  Both are equal, yet each has differing responsibilities with one being the head.”</a:t>
            </a:r>
            <a:r>
              <a:rPr lang="en-US" sz="5400" dirty="0">
                <a:effectLst/>
                <a:latin typeface="Times New Roman" panose="02020603050405020304" pitchFamily="18" charset="0"/>
                <a:ea typeface="Calibri" panose="020F0502020204030204" pitchFamily="34" charset="0"/>
              </a:rPr>
              <a:t> </a:t>
            </a:r>
          </a:p>
          <a:p>
            <a:pPr marL="0" indent="0">
              <a:buNone/>
            </a:pPr>
            <a:r>
              <a:rPr lang="en-US" sz="3200" dirty="0">
                <a:latin typeface="Times New Roman" panose="02020603050405020304" pitchFamily="18" charset="0"/>
              </a:rPr>
              <a:t>                                  The Grace New Testament Commentary</a:t>
            </a:r>
            <a:endParaRPr lang="en-US" sz="3200" dirty="0"/>
          </a:p>
        </p:txBody>
      </p:sp>
    </p:spTree>
    <p:extLst>
      <p:ext uri="{BB962C8B-B14F-4D97-AF65-F5344CB8AC3E}">
        <p14:creationId xmlns:p14="http://schemas.microsoft.com/office/powerpoint/2010/main" val="4170166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0E863D9-20FB-FBC4-EB65-18EFDD53BBD5}"/>
              </a:ext>
            </a:extLst>
          </p:cNvPr>
          <p:cNvSpPr>
            <a:spLocks noGrp="1"/>
          </p:cNvSpPr>
          <p:nvPr>
            <p:ph idx="1"/>
          </p:nvPr>
        </p:nvSpPr>
        <p:spPr>
          <a:xfrm>
            <a:off x="838200" y="644769"/>
            <a:ext cx="10515600" cy="5532194"/>
          </a:xfrm>
        </p:spPr>
        <p:txBody>
          <a:bodyPr>
            <a:noAutofit/>
          </a:bodyPr>
          <a:lstStyle/>
          <a:p>
            <a:pPr marL="0" indent="0">
              <a:buNone/>
            </a:pPr>
            <a:r>
              <a:rPr lang="en-US" sz="4400" dirty="0"/>
              <a:t>John 10:25-30</a:t>
            </a:r>
          </a:p>
          <a:p>
            <a:pPr marL="0" indent="0">
              <a:buNone/>
            </a:pPr>
            <a:r>
              <a:rPr lang="en-US" sz="4400" b="1" i="1" dirty="0">
                <a:effectLst/>
                <a:latin typeface="Times New Roman" panose="02020603050405020304" pitchFamily="18" charset="0"/>
                <a:ea typeface="Calibri" panose="020F0502020204030204" pitchFamily="34" charset="0"/>
              </a:rPr>
              <a:t>“I told you, and you do not believe.  The works that I do in My Father’s name, they bear witness of Me.  But you do not believe, because you are not of My sheep, as I said to you.  My sheep hear My voice, and I know them, and they follow Me.  And I give them eternal life, and they shall never perish; </a:t>
            </a:r>
            <a:endParaRPr lang="en-US" sz="4400" dirty="0"/>
          </a:p>
        </p:txBody>
      </p:sp>
    </p:spTree>
    <p:extLst>
      <p:ext uri="{BB962C8B-B14F-4D97-AF65-F5344CB8AC3E}">
        <p14:creationId xmlns:p14="http://schemas.microsoft.com/office/powerpoint/2010/main" val="29463747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0E863D9-20FB-FBC4-EB65-18EFDD53BBD5}"/>
              </a:ext>
            </a:extLst>
          </p:cNvPr>
          <p:cNvSpPr>
            <a:spLocks noGrp="1"/>
          </p:cNvSpPr>
          <p:nvPr>
            <p:ph idx="1"/>
          </p:nvPr>
        </p:nvSpPr>
        <p:spPr>
          <a:xfrm>
            <a:off x="754380" y="457200"/>
            <a:ext cx="10599420" cy="5719763"/>
          </a:xfrm>
        </p:spPr>
        <p:txBody>
          <a:bodyPr>
            <a:noAutofit/>
          </a:bodyPr>
          <a:lstStyle/>
          <a:p>
            <a:pPr marL="0" indent="0">
              <a:buNone/>
            </a:pPr>
            <a:endParaRPr lang="en-US" sz="5400" dirty="0"/>
          </a:p>
          <a:p>
            <a:pPr marL="0" indent="0">
              <a:buNone/>
            </a:pPr>
            <a:r>
              <a:rPr lang="en-US" sz="5400" dirty="0"/>
              <a:t>Colossians 3:18</a:t>
            </a:r>
          </a:p>
          <a:p>
            <a:pPr marL="0" indent="0">
              <a:buNone/>
            </a:pPr>
            <a:r>
              <a:rPr lang="en-US" sz="5400" b="1" i="1" dirty="0">
                <a:effectLst/>
                <a:latin typeface="Times New Roman" panose="02020603050405020304" pitchFamily="18" charset="0"/>
                <a:ea typeface="Calibri" panose="020F0502020204030204" pitchFamily="34" charset="0"/>
              </a:rPr>
              <a:t>“Wives, submit to your own husbands, as is fitting in the Lord.”  </a:t>
            </a:r>
            <a:endParaRPr lang="en-US" sz="5400" dirty="0"/>
          </a:p>
        </p:txBody>
      </p:sp>
    </p:spTree>
    <p:extLst>
      <p:ext uri="{BB962C8B-B14F-4D97-AF65-F5344CB8AC3E}">
        <p14:creationId xmlns:p14="http://schemas.microsoft.com/office/powerpoint/2010/main" val="37186079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0E863D9-20FB-FBC4-EB65-18EFDD53BBD5}"/>
              </a:ext>
            </a:extLst>
          </p:cNvPr>
          <p:cNvSpPr>
            <a:spLocks noGrp="1"/>
          </p:cNvSpPr>
          <p:nvPr>
            <p:ph idx="1"/>
          </p:nvPr>
        </p:nvSpPr>
        <p:spPr>
          <a:xfrm>
            <a:off x="754380" y="457200"/>
            <a:ext cx="10599420" cy="5719763"/>
          </a:xfrm>
        </p:spPr>
        <p:txBody>
          <a:bodyPr>
            <a:noAutofit/>
          </a:bodyPr>
          <a:lstStyle/>
          <a:p>
            <a:pPr marL="0" indent="0">
              <a:buNone/>
            </a:pPr>
            <a:endParaRPr lang="en-US" sz="5400" dirty="0"/>
          </a:p>
          <a:p>
            <a:pPr marL="0" indent="0">
              <a:buNone/>
            </a:pPr>
            <a:r>
              <a:rPr lang="en-US" sz="5400" dirty="0"/>
              <a:t>Colossians 3:18</a:t>
            </a:r>
          </a:p>
          <a:p>
            <a:pPr marL="0" indent="0">
              <a:buNone/>
            </a:pPr>
            <a:r>
              <a:rPr lang="en-US" sz="5400" b="1" i="1" dirty="0">
                <a:effectLst/>
                <a:latin typeface="Times New Roman" panose="02020603050405020304" pitchFamily="18" charset="0"/>
                <a:ea typeface="Calibri" panose="020F0502020204030204" pitchFamily="34" charset="0"/>
              </a:rPr>
              <a:t>“Wives, submit to your own husbands, </a:t>
            </a:r>
            <a:r>
              <a:rPr lang="en-US" sz="5400" b="1" i="1" dirty="0">
                <a:solidFill>
                  <a:srgbClr val="FFFF00"/>
                </a:solidFill>
                <a:effectLst/>
                <a:latin typeface="Times New Roman" panose="02020603050405020304" pitchFamily="18" charset="0"/>
                <a:ea typeface="Calibri" panose="020F0502020204030204" pitchFamily="34" charset="0"/>
              </a:rPr>
              <a:t>as is fitting in the Lord</a:t>
            </a:r>
            <a:r>
              <a:rPr lang="en-US" sz="5400" b="1" i="1" dirty="0">
                <a:effectLst/>
                <a:latin typeface="Times New Roman" panose="02020603050405020304" pitchFamily="18" charset="0"/>
                <a:ea typeface="Calibri" panose="020F0502020204030204" pitchFamily="34" charset="0"/>
              </a:rPr>
              <a:t>.”  </a:t>
            </a:r>
            <a:endParaRPr lang="en-US" sz="5400" dirty="0"/>
          </a:p>
        </p:txBody>
      </p:sp>
    </p:spTree>
    <p:extLst>
      <p:ext uri="{BB962C8B-B14F-4D97-AF65-F5344CB8AC3E}">
        <p14:creationId xmlns:p14="http://schemas.microsoft.com/office/powerpoint/2010/main" val="9668905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0E863D9-20FB-FBC4-EB65-18EFDD53BBD5}"/>
              </a:ext>
            </a:extLst>
          </p:cNvPr>
          <p:cNvSpPr>
            <a:spLocks noGrp="1"/>
          </p:cNvSpPr>
          <p:nvPr>
            <p:ph idx="1"/>
          </p:nvPr>
        </p:nvSpPr>
        <p:spPr>
          <a:xfrm>
            <a:off x="754380" y="457200"/>
            <a:ext cx="10599420" cy="5719763"/>
          </a:xfrm>
        </p:spPr>
        <p:txBody>
          <a:bodyPr>
            <a:noAutofit/>
          </a:bodyPr>
          <a:lstStyle/>
          <a:p>
            <a:pPr marL="0" indent="0">
              <a:buNone/>
            </a:pPr>
            <a:r>
              <a:rPr lang="en-US" sz="4000" dirty="0"/>
              <a:t>1 Peter 3:1-6</a:t>
            </a:r>
          </a:p>
          <a:p>
            <a:pPr marL="0" indent="0">
              <a:buNone/>
            </a:pPr>
            <a:r>
              <a:rPr lang="en-US" sz="4000" b="1" i="1" dirty="0">
                <a:effectLst/>
                <a:latin typeface="Times New Roman" panose="02020603050405020304" pitchFamily="18" charset="0"/>
                <a:ea typeface="Calibri" panose="020F0502020204030204" pitchFamily="34" charset="0"/>
              </a:rPr>
              <a:t>“Wives, likewise, be submissive to your own husbands, that even if some do not obey the word, they, without a word, may be won by the conduct of their wives, when they observe your chaste conduct accompanied by fear.  Do not let your adornment be merely outward – arranging the hair, wearing gold, or putting on fine apparel – rather let it be the hidden person of the heart, </a:t>
            </a:r>
            <a:endParaRPr lang="en-US" sz="4000" dirty="0"/>
          </a:p>
        </p:txBody>
      </p:sp>
    </p:spTree>
    <p:extLst>
      <p:ext uri="{BB962C8B-B14F-4D97-AF65-F5344CB8AC3E}">
        <p14:creationId xmlns:p14="http://schemas.microsoft.com/office/powerpoint/2010/main" val="38280888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0E863D9-20FB-FBC4-EB65-18EFDD53BBD5}"/>
              </a:ext>
            </a:extLst>
          </p:cNvPr>
          <p:cNvSpPr>
            <a:spLocks noGrp="1"/>
          </p:cNvSpPr>
          <p:nvPr>
            <p:ph idx="1"/>
          </p:nvPr>
        </p:nvSpPr>
        <p:spPr>
          <a:xfrm>
            <a:off x="754380" y="457200"/>
            <a:ext cx="10599420" cy="5719763"/>
          </a:xfrm>
        </p:spPr>
        <p:txBody>
          <a:bodyPr>
            <a:noAutofit/>
          </a:bodyPr>
          <a:lstStyle/>
          <a:p>
            <a:pPr marL="0" indent="0">
              <a:buNone/>
            </a:pPr>
            <a:r>
              <a:rPr lang="en-US" sz="4000" dirty="0"/>
              <a:t>1 Peter 3:1-6</a:t>
            </a:r>
          </a:p>
          <a:p>
            <a:pPr marL="0" indent="0">
              <a:buNone/>
            </a:pPr>
            <a:r>
              <a:rPr lang="en-US" sz="4000" b="1" i="1" dirty="0">
                <a:effectLst/>
                <a:latin typeface="Times New Roman" panose="02020603050405020304" pitchFamily="18" charset="0"/>
                <a:ea typeface="Calibri" panose="020F0502020204030204" pitchFamily="34" charset="0"/>
              </a:rPr>
              <a:t>with the incorruptible beauty of a gentle and quiet spirit, which is very precious in the sight of God.  For in this manner, in former times, the holy women who trusted in God also adorned themselves, being submissive to their own husbands, as Sarah obeyed Abraham, calling him lord, whose daughters you are if you do good and are not afraid with any terror.”</a:t>
            </a:r>
            <a:r>
              <a:rPr lang="en-US" sz="4000" dirty="0">
                <a:effectLst/>
                <a:latin typeface="Times New Roman" panose="02020603050405020304" pitchFamily="18" charset="0"/>
                <a:ea typeface="Calibri" panose="020F0502020204030204" pitchFamily="34" charset="0"/>
              </a:rPr>
              <a:t> </a:t>
            </a:r>
            <a:endParaRPr lang="en-US" sz="4000" dirty="0"/>
          </a:p>
        </p:txBody>
      </p:sp>
    </p:spTree>
    <p:extLst>
      <p:ext uri="{BB962C8B-B14F-4D97-AF65-F5344CB8AC3E}">
        <p14:creationId xmlns:p14="http://schemas.microsoft.com/office/powerpoint/2010/main" val="33647916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0E863D9-20FB-FBC4-EB65-18EFDD53BBD5}"/>
              </a:ext>
            </a:extLst>
          </p:cNvPr>
          <p:cNvSpPr>
            <a:spLocks noGrp="1"/>
          </p:cNvSpPr>
          <p:nvPr>
            <p:ph idx="1"/>
          </p:nvPr>
        </p:nvSpPr>
        <p:spPr>
          <a:xfrm>
            <a:off x="754380" y="457200"/>
            <a:ext cx="10599420" cy="5719763"/>
          </a:xfrm>
        </p:spPr>
        <p:txBody>
          <a:bodyPr>
            <a:noAutofit/>
          </a:bodyPr>
          <a:lstStyle/>
          <a:p>
            <a:pPr marL="0" indent="0">
              <a:buNone/>
            </a:pPr>
            <a:r>
              <a:rPr lang="en-US" sz="4000" dirty="0"/>
              <a:t>1 Peter 3:1-6</a:t>
            </a:r>
          </a:p>
          <a:p>
            <a:pPr marL="0" indent="0">
              <a:buNone/>
            </a:pPr>
            <a:r>
              <a:rPr lang="en-US" sz="4000" b="1" i="1" dirty="0">
                <a:effectLst/>
                <a:latin typeface="Times New Roman" panose="02020603050405020304" pitchFamily="18" charset="0"/>
                <a:ea typeface="Calibri" panose="020F0502020204030204" pitchFamily="34" charset="0"/>
              </a:rPr>
              <a:t>“Wives, likewise, be submissive to your own husbands, </a:t>
            </a:r>
            <a:r>
              <a:rPr lang="en-US" sz="4000" b="1" i="1" dirty="0">
                <a:solidFill>
                  <a:srgbClr val="FFFF00"/>
                </a:solidFill>
                <a:effectLst/>
                <a:latin typeface="Times New Roman" panose="02020603050405020304" pitchFamily="18" charset="0"/>
                <a:ea typeface="Calibri" panose="020F0502020204030204" pitchFamily="34" charset="0"/>
              </a:rPr>
              <a:t>that even if some do not obey the word</a:t>
            </a:r>
            <a:r>
              <a:rPr lang="en-US" sz="4000" b="1" i="1" dirty="0">
                <a:effectLst/>
                <a:latin typeface="Times New Roman" panose="02020603050405020304" pitchFamily="18" charset="0"/>
                <a:ea typeface="Calibri" panose="020F0502020204030204" pitchFamily="34" charset="0"/>
              </a:rPr>
              <a:t>, they, without a word, may be won by the conduct of their wives, when they observe your chaste conduct accompanied by fear.  Do not let your adornment be merely outward – arranging the hair, wearing gold, or putting on fine apparel – rather let it be the hidden person of the heart, </a:t>
            </a:r>
            <a:endParaRPr lang="en-US" sz="4000" dirty="0"/>
          </a:p>
        </p:txBody>
      </p:sp>
    </p:spTree>
    <p:extLst>
      <p:ext uri="{BB962C8B-B14F-4D97-AF65-F5344CB8AC3E}">
        <p14:creationId xmlns:p14="http://schemas.microsoft.com/office/powerpoint/2010/main" val="355107519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0E863D9-20FB-FBC4-EB65-18EFDD53BBD5}"/>
              </a:ext>
            </a:extLst>
          </p:cNvPr>
          <p:cNvSpPr>
            <a:spLocks noGrp="1"/>
          </p:cNvSpPr>
          <p:nvPr>
            <p:ph idx="1"/>
          </p:nvPr>
        </p:nvSpPr>
        <p:spPr>
          <a:xfrm>
            <a:off x="754380" y="457200"/>
            <a:ext cx="10599420" cy="5719763"/>
          </a:xfrm>
        </p:spPr>
        <p:txBody>
          <a:bodyPr>
            <a:noAutofit/>
          </a:bodyPr>
          <a:lstStyle/>
          <a:p>
            <a:pPr marL="0" indent="0">
              <a:buNone/>
            </a:pPr>
            <a:endParaRPr lang="en-US" sz="5400" dirty="0"/>
          </a:p>
          <a:p>
            <a:pPr marL="0" indent="0">
              <a:buNone/>
            </a:pPr>
            <a:r>
              <a:rPr lang="en-US" sz="5400" dirty="0"/>
              <a:t>Colossians 3:18</a:t>
            </a:r>
          </a:p>
          <a:p>
            <a:pPr marL="0" indent="0">
              <a:buNone/>
            </a:pPr>
            <a:r>
              <a:rPr lang="en-US" sz="5400" b="1" i="1" dirty="0">
                <a:effectLst/>
                <a:latin typeface="Times New Roman" panose="02020603050405020304" pitchFamily="18" charset="0"/>
                <a:ea typeface="Calibri" panose="020F0502020204030204" pitchFamily="34" charset="0"/>
              </a:rPr>
              <a:t>“Wives, submit to your own husbands, </a:t>
            </a:r>
            <a:r>
              <a:rPr lang="en-US" sz="5400" b="1" i="1" dirty="0">
                <a:solidFill>
                  <a:srgbClr val="FFFF00"/>
                </a:solidFill>
                <a:effectLst/>
                <a:latin typeface="Times New Roman" panose="02020603050405020304" pitchFamily="18" charset="0"/>
                <a:ea typeface="Calibri" panose="020F0502020204030204" pitchFamily="34" charset="0"/>
              </a:rPr>
              <a:t>as is fitting in the Lord</a:t>
            </a:r>
            <a:r>
              <a:rPr lang="en-US" sz="5400" b="1" i="1" dirty="0">
                <a:effectLst/>
                <a:latin typeface="Times New Roman" panose="02020603050405020304" pitchFamily="18" charset="0"/>
                <a:ea typeface="Calibri" panose="020F0502020204030204" pitchFamily="34" charset="0"/>
              </a:rPr>
              <a:t>.”  </a:t>
            </a:r>
            <a:endParaRPr lang="en-US" sz="5400" dirty="0"/>
          </a:p>
        </p:txBody>
      </p:sp>
    </p:spTree>
    <p:extLst>
      <p:ext uri="{BB962C8B-B14F-4D97-AF65-F5344CB8AC3E}">
        <p14:creationId xmlns:p14="http://schemas.microsoft.com/office/powerpoint/2010/main" val="17554957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0E863D9-20FB-FBC4-EB65-18EFDD53BBD5}"/>
              </a:ext>
            </a:extLst>
          </p:cNvPr>
          <p:cNvSpPr>
            <a:spLocks noGrp="1"/>
          </p:cNvSpPr>
          <p:nvPr>
            <p:ph idx="1"/>
          </p:nvPr>
        </p:nvSpPr>
        <p:spPr>
          <a:xfrm>
            <a:off x="754380" y="457200"/>
            <a:ext cx="10599420" cy="5719763"/>
          </a:xfrm>
        </p:spPr>
        <p:txBody>
          <a:bodyPr>
            <a:noAutofit/>
          </a:bodyPr>
          <a:lstStyle/>
          <a:p>
            <a:pPr marL="0" indent="0">
              <a:buNone/>
            </a:pPr>
            <a:r>
              <a:rPr lang="en-US" sz="5400" dirty="0"/>
              <a:t>Romans 13:1</a:t>
            </a:r>
          </a:p>
          <a:p>
            <a:pPr marL="0" indent="0">
              <a:buNone/>
            </a:pPr>
            <a:r>
              <a:rPr lang="en-US" sz="5400" b="1" i="1" dirty="0">
                <a:effectLst/>
                <a:latin typeface="Times New Roman" panose="02020603050405020304" pitchFamily="18" charset="0"/>
                <a:ea typeface="Calibri" panose="020F0502020204030204" pitchFamily="34" charset="0"/>
              </a:rPr>
              <a:t>“Let every soul be subject to the governing authorities.  For there is no authority except from God, and the authorities that exist are appointed by God.”</a:t>
            </a:r>
            <a:r>
              <a:rPr lang="en-US" sz="5400" dirty="0">
                <a:effectLst/>
                <a:latin typeface="Times New Roman" panose="02020603050405020304" pitchFamily="18" charset="0"/>
                <a:ea typeface="Calibri" panose="020F0502020204030204" pitchFamily="34" charset="0"/>
              </a:rPr>
              <a:t> </a:t>
            </a:r>
            <a:endParaRPr lang="en-US" sz="5400" dirty="0"/>
          </a:p>
        </p:txBody>
      </p:sp>
    </p:spTree>
    <p:extLst>
      <p:ext uri="{BB962C8B-B14F-4D97-AF65-F5344CB8AC3E}">
        <p14:creationId xmlns:p14="http://schemas.microsoft.com/office/powerpoint/2010/main" val="187919455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0E863D9-20FB-FBC4-EB65-18EFDD53BBD5}"/>
              </a:ext>
            </a:extLst>
          </p:cNvPr>
          <p:cNvSpPr>
            <a:spLocks noGrp="1"/>
          </p:cNvSpPr>
          <p:nvPr>
            <p:ph idx="1"/>
          </p:nvPr>
        </p:nvSpPr>
        <p:spPr>
          <a:xfrm>
            <a:off x="754380" y="457200"/>
            <a:ext cx="10599420" cy="5719763"/>
          </a:xfrm>
        </p:spPr>
        <p:txBody>
          <a:bodyPr>
            <a:noAutofit/>
          </a:bodyPr>
          <a:lstStyle/>
          <a:p>
            <a:pPr marL="0" indent="0">
              <a:buNone/>
            </a:pPr>
            <a:endParaRPr lang="en-US" sz="5400" dirty="0"/>
          </a:p>
          <a:p>
            <a:pPr marL="0" indent="0">
              <a:buNone/>
            </a:pPr>
            <a:r>
              <a:rPr lang="en-US" sz="5400" dirty="0"/>
              <a:t>Titus 3:1</a:t>
            </a:r>
          </a:p>
          <a:p>
            <a:pPr marL="0" indent="0">
              <a:buNone/>
            </a:pPr>
            <a:r>
              <a:rPr lang="en-US" sz="5400" b="1" i="1" dirty="0">
                <a:effectLst/>
                <a:latin typeface="Times New Roman" panose="02020603050405020304" pitchFamily="18" charset="0"/>
                <a:ea typeface="Calibri" panose="020F0502020204030204" pitchFamily="34" charset="0"/>
              </a:rPr>
              <a:t>“Remind them to be subject to rulers and authorities, to obey, to be ready for every good work …”.</a:t>
            </a:r>
            <a:r>
              <a:rPr lang="en-US" sz="5400" dirty="0">
                <a:effectLst/>
                <a:latin typeface="Times New Roman" panose="02020603050405020304" pitchFamily="18" charset="0"/>
                <a:ea typeface="Calibri" panose="020F0502020204030204" pitchFamily="34" charset="0"/>
              </a:rPr>
              <a:t> </a:t>
            </a:r>
            <a:endParaRPr lang="en-US" sz="5400" dirty="0"/>
          </a:p>
        </p:txBody>
      </p:sp>
    </p:spTree>
    <p:extLst>
      <p:ext uri="{BB962C8B-B14F-4D97-AF65-F5344CB8AC3E}">
        <p14:creationId xmlns:p14="http://schemas.microsoft.com/office/powerpoint/2010/main" val="318640224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0E863D9-20FB-FBC4-EB65-18EFDD53BBD5}"/>
              </a:ext>
            </a:extLst>
          </p:cNvPr>
          <p:cNvSpPr>
            <a:spLocks noGrp="1"/>
          </p:cNvSpPr>
          <p:nvPr>
            <p:ph idx="1"/>
          </p:nvPr>
        </p:nvSpPr>
        <p:spPr>
          <a:xfrm>
            <a:off x="754380" y="457200"/>
            <a:ext cx="10599420" cy="5719763"/>
          </a:xfrm>
        </p:spPr>
        <p:txBody>
          <a:bodyPr>
            <a:noAutofit/>
          </a:bodyPr>
          <a:lstStyle/>
          <a:p>
            <a:pPr marL="0" indent="0">
              <a:buNone/>
            </a:pPr>
            <a:r>
              <a:rPr lang="en-US" sz="4800" dirty="0"/>
              <a:t>1 Peter 2:13-14</a:t>
            </a:r>
          </a:p>
          <a:p>
            <a:pPr marL="0" indent="0">
              <a:buNone/>
            </a:pPr>
            <a:r>
              <a:rPr lang="en-US" sz="4800" b="1" i="1" dirty="0">
                <a:effectLst/>
                <a:latin typeface="Times New Roman" panose="02020603050405020304" pitchFamily="18" charset="0"/>
                <a:ea typeface="Calibri" panose="020F0502020204030204" pitchFamily="34" charset="0"/>
              </a:rPr>
              <a:t>“Therefore submit yourselves to every ordinance of man for the Lord’s sake, whether to the king as supreme, or to governors, as to those who are sent by him for the punishment of evildoers and for the praise of those who do good.”</a:t>
            </a:r>
            <a:r>
              <a:rPr lang="en-US" sz="4800" dirty="0">
                <a:effectLst/>
                <a:latin typeface="Times New Roman" panose="02020603050405020304" pitchFamily="18" charset="0"/>
                <a:ea typeface="Calibri" panose="020F0502020204030204" pitchFamily="34" charset="0"/>
              </a:rPr>
              <a:t> </a:t>
            </a:r>
            <a:endParaRPr lang="en-US" sz="4800" dirty="0"/>
          </a:p>
        </p:txBody>
      </p:sp>
    </p:spTree>
    <p:extLst>
      <p:ext uri="{BB962C8B-B14F-4D97-AF65-F5344CB8AC3E}">
        <p14:creationId xmlns:p14="http://schemas.microsoft.com/office/powerpoint/2010/main" val="73142976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0E863D9-20FB-FBC4-EB65-18EFDD53BBD5}"/>
              </a:ext>
            </a:extLst>
          </p:cNvPr>
          <p:cNvSpPr>
            <a:spLocks noGrp="1"/>
          </p:cNvSpPr>
          <p:nvPr>
            <p:ph idx="1"/>
          </p:nvPr>
        </p:nvSpPr>
        <p:spPr>
          <a:xfrm>
            <a:off x="754380" y="457200"/>
            <a:ext cx="10599420" cy="5719763"/>
          </a:xfrm>
        </p:spPr>
        <p:txBody>
          <a:bodyPr>
            <a:noAutofit/>
          </a:bodyPr>
          <a:lstStyle/>
          <a:p>
            <a:pPr marL="0" indent="0">
              <a:buNone/>
            </a:pPr>
            <a:r>
              <a:rPr lang="en-US" sz="5400" dirty="0"/>
              <a:t>Exodus 1:20-21</a:t>
            </a:r>
          </a:p>
          <a:p>
            <a:pPr marL="0" indent="0">
              <a:buNone/>
            </a:pPr>
            <a:r>
              <a:rPr lang="en-US" sz="5400" b="1" i="1" dirty="0">
                <a:effectLst/>
                <a:latin typeface="Times New Roman" panose="02020603050405020304" pitchFamily="18" charset="0"/>
                <a:ea typeface="Calibri" panose="020F0502020204030204" pitchFamily="34" charset="0"/>
              </a:rPr>
              <a:t>“Therefore God dealt well with the midwives, and the people multiplied and grew very mighty.  And so it was, because the midwives feared God, that He provided households for them.”</a:t>
            </a:r>
            <a:r>
              <a:rPr lang="en-US" sz="5400" dirty="0">
                <a:effectLst/>
                <a:latin typeface="Times New Roman" panose="02020603050405020304" pitchFamily="18" charset="0"/>
                <a:ea typeface="Calibri" panose="020F0502020204030204" pitchFamily="34" charset="0"/>
              </a:rPr>
              <a:t> </a:t>
            </a:r>
            <a:endParaRPr lang="en-US" sz="5400" dirty="0"/>
          </a:p>
        </p:txBody>
      </p:sp>
    </p:spTree>
    <p:extLst>
      <p:ext uri="{BB962C8B-B14F-4D97-AF65-F5344CB8AC3E}">
        <p14:creationId xmlns:p14="http://schemas.microsoft.com/office/powerpoint/2010/main" val="40623278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0E863D9-20FB-FBC4-EB65-18EFDD53BBD5}"/>
              </a:ext>
            </a:extLst>
          </p:cNvPr>
          <p:cNvSpPr>
            <a:spLocks noGrp="1"/>
          </p:cNvSpPr>
          <p:nvPr>
            <p:ph idx="1"/>
          </p:nvPr>
        </p:nvSpPr>
        <p:spPr>
          <a:xfrm>
            <a:off x="838200" y="644769"/>
            <a:ext cx="10515600" cy="5532194"/>
          </a:xfrm>
        </p:spPr>
        <p:txBody>
          <a:bodyPr>
            <a:normAutofit/>
          </a:bodyPr>
          <a:lstStyle/>
          <a:p>
            <a:pPr marL="0" indent="0">
              <a:buNone/>
            </a:pPr>
            <a:r>
              <a:rPr lang="en-US" sz="4400" dirty="0"/>
              <a:t>John 10:25-30</a:t>
            </a:r>
          </a:p>
          <a:p>
            <a:pPr marL="0" indent="0">
              <a:buNone/>
            </a:pPr>
            <a:r>
              <a:rPr lang="en-US" sz="4400" b="1" i="1" dirty="0">
                <a:effectLst/>
                <a:latin typeface="Times New Roman" panose="02020603050405020304" pitchFamily="18" charset="0"/>
                <a:ea typeface="Calibri" panose="020F0502020204030204" pitchFamily="34" charset="0"/>
              </a:rPr>
              <a:t>neither shall anyone snatch them out of My hand.  My Father, who has given them to Me, is greater than all; and no one is able to snatch them out of My Father’s hand.  I and My Father are one.”</a:t>
            </a:r>
            <a:endParaRPr lang="en-US" sz="4400" dirty="0"/>
          </a:p>
        </p:txBody>
      </p:sp>
    </p:spTree>
    <p:extLst>
      <p:ext uri="{BB962C8B-B14F-4D97-AF65-F5344CB8AC3E}">
        <p14:creationId xmlns:p14="http://schemas.microsoft.com/office/powerpoint/2010/main" val="86152961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0E863D9-20FB-FBC4-EB65-18EFDD53BBD5}"/>
              </a:ext>
            </a:extLst>
          </p:cNvPr>
          <p:cNvSpPr>
            <a:spLocks noGrp="1"/>
          </p:cNvSpPr>
          <p:nvPr>
            <p:ph idx="1"/>
          </p:nvPr>
        </p:nvSpPr>
        <p:spPr>
          <a:xfrm>
            <a:off x="754380" y="457200"/>
            <a:ext cx="10599420" cy="5719763"/>
          </a:xfrm>
        </p:spPr>
        <p:txBody>
          <a:bodyPr>
            <a:noAutofit/>
          </a:bodyPr>
          <a:lstStyle/>
          <a:p>
            <a:pPr marL="0" indent="0">
              <a:buNone/>
            </a:pPr>
            <a:r>
              <a:rPr lang="en-US" sz="5400" dirty="0"/>
              <a:t>Colossians 3:18</a:t>
            </a:r>
          </a:p>
          <a:p>
            <a:pPr marL="0" indent="0">
              <a:buNone/>
            </a:pPr>
            <a:r>
              <a:rPr lang="en-US" sz="5400" b="1" i="1" dirty="0">
                <a:effectLst/>
                <a:latin typeface="Times New Roman" panose="02020603050405020304" pitchFamily="18" charset="0"/>
                <a:ea typeface="Calibri" panose="020F0502020204030204" pitchFamily="34" charset="0"/>
              </a:rPr>
              <a:t>“Wives, submit to your own husbands, </a:t>
            </a:r>
            <a:r>
              <a:rPr lang="en-US" sz="5400" b="1" i="1" dirty="0">
                <a:solidFill>
                  <a:srgbClr val="FFFF00"/>
                </a:solidFill>
                <a:effectLst/>
                <a:latin typeface="Times New Roman" panose="02020603050405020304" pitchFamily="18" charset="0"/>
                <a:ea typeface="Calibri" panose="020F0502020204030204" pitchFamily="34" charset="0"/>
              </a:rPr>
              <a:t>as is fitting in the Lord</a:t>
            </a:r>
            <a:r>
              <a:rPr lang="en-US" sz="5400" b="1" i="1" dirty="0">
                <a:effectLst/>
                <a:latin typeface="Times New Roman" panose="02020603050405020304" pitchFamily="18" charset="0"/>
                <a:ea typeface="Calibri" panose="020F0502020204030204" pitchFamily="34" charset="0"/>
              </a:rPr>
              <a:t>.” </a:t>
            </a:r>
          </a:p>
        </p:txBody>
      </p:sp>
    </p:spTree>
    <p:extLst>
      <p:ext uri="{BB962C8B-B14F-4D97-AF65-F5344CB8AC3E}">
        <p14:creationId xmlns:p14="http://schemas.microsoft.com/office/powerpoint/2010/main" val="384139214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0E863D9-20FB-FBC4-EB65-18EFDD53BBD5}"/>
              </a:ext>
            </a:extLst>
          </p:cNvPr>
          <p:cNvSpPr>
            <a:spLocks noGrp="1"/>
          </p:cNvSpPr>
          <p:nvPr>
            <p:ph idx="1"/>
          </p:nvPr>
        </p:nvSpPr>
        <p:spPr>
          <a:xfrm>
            <a:off x="754380" y="457200"/>
            <a:ext cx="10599420" cy="5719763"/>
          </a:xfrm>
        </p:spPr>
        <p:txBody>
          <a:bodyPr>
            <a:noAutofit/>
          </a:bodyPr>
          <a:lstStyle/>
          <a:p>
            <a:pPr marL="0" indent="0">
              <a:buNone/>
            </a:pPr>
            <a:r>
              <a:rPr lang="en-US" sz="5400" dirty="0"/>
              <a:t>Colossians 3:18</a:t>
            </a:r>
          </a:p>
          <a:p>
            <a:pPr marL="0" indent="0">
              <a:buNone/>
            </a:pPr>
            <a:r>
              <a:rPr lang="en-US" sz="5400" b="1" i="1" dirty="0">
                <a:effectLst/>
                <a:latin typeface="Times New Roman" panose="02020603050405020304" pitchFamily="18" charset="0"/>
                <a:ea typeface="Calibri" panose="020F0502020204030204" pitchFamily="34" charset="0"/>
              </a:rPr>
              <a:t>“Wives, submit to your own husbands, </a:t>
            </a:r>
            <a:r>
              <a:rPr lang="en-US" sz="5400" b="1" i="1" dirty="0">
                <a:solidFill>
                  <a:srgbClr val="FFFF00"/>
                </a:solidFill>
                <a:effectLst/>
                <a:latin typeface="Times New Roman" panose="02020603050405020304" pitchFamily="18" charset="0"/>
                <a:ea typeface="Calibri" panose="020F0502020204030204" pitchFamily="34" charset="0"/>
              </a:rPr>
              <a:t>as is fitting in the Lord</a:t>
            </a:r>
            <a:r>
              <a:rPr lang="en-US" sz="5400" b="1" i="1" dirty="0">
                <a:effectLst/>
                <a:latin typeface="Times New Roman" panose="02020603050405020304" pitchFamily="18" charset="0"/>
                <a:ea typeface="Calibri" panose="020F0502020204030204" pitchFamily="34" charset="0"/>
              </a:rPr>
              <a:t>.” </a:t>
            </a:r>
          </a:p>
          <a:p>
            <a:pPr marL="0" indent="0">
              <a:buNone/>
            </a:pPr>
            <a:r>
              <a:rPr lang="en-US" sz="4400" dirty="0">
                <a:solidFill>
                  <a:srgbClr val="00B0F0"/>
                </a:solidFill>
                <a:latin typeface="Times New Roman" panose="02020603050405020304" pitchFamily="18" charset="0"/>
                <a:ea typeface="Calibri" panose="020F0502020204030204" pitchFamily="34" charset="0"/>
              </a:rPr>
              <a:t>I</a:t>
            </a:r>
            <a:r>
              <a:rPr lang="en-US" sz="4400" dirty="0">
                <a:solidFill>
                  <a:srgbClr val="00B0F0"/>
                </a:solidFill>
                <a:effectLst/>
                <a:latin typeface="Times New Roman" panose="02020603050405020304" pitchFamily="18" charset="0"/>
                <a:ea typeface="Calibri" panose="020F0502020204030204" pitchFamily="34" charset="0"/>
              </a:rPr>
              <a:t>f the husband’s leadership is in direct conflict with specific Scriptural commands, the wife is then not obligated to be submissive to that leadership, at least regarding those specific commands. </a:t>
            </a:r>
            <a:r>
              <a:rPr lang="en-US" sz="4400" b="1" i="1" dirty="0">
                <a:solidFill>
                  <a:srgbClr val="00B0F0"/>
                </a:solidFill>
                <a:effectLst/>
                <a:latin typeface="Times New Roman" panose="02020603050405020304" pitchFamily="18" charset="0"/>
                <a:ea typeface="Calibri" panose="020F0502020204030204" pitchFamily="34" charset="0"/>
              </a:rPr>
              <a:t> </a:t>
            </a:r>
            <a:endParaRPr lang="en-US" sz="4400" dirty="0">
              <a:solidFill>
                <a:srgbClr val="00B0F0"/>
              </a:solidFill>
            </a:endParaRPr>
          </a:p>
        </p:txBody>
      </p:sp>
    </p:spTree>
    <p:extLst>
      <p:ext uri="{BB962C8B-B14F-4D97-AF65-F5344CB8AC3E}">
        <p14:creationId xmlns:p14="http://schemas.microsoft.com/office/powerpoint/2010/main" val="60945987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0E863D9-20FB-FBC4-EB65-18EFDD53BBD5}"/>
              </a:ext>
            </a:extLst>
          </p:cNvPr>
          <p:cNvSpPr>
            <a:spLocks noGrp="1"/>
          </p:cNvSpPr>
          <p:nvPr>
            <p:ph idx="1"/>
          </p:nvPr>
        </p:nvSpPr>
        <p:spPr>
          <a:xfrm>
            <a:off x="754380" y="457200"/>
            <a:ext cx="10599420" cy="5719763"/>
          </a:xfrm>
        </p:spPr>
        <p:txBody>
          <a:bodyPr>
            <a:noAutofit/>
          </a:bodyPr>
          <a:lstStyle/>
          <a:p>
            <a:pPr marL="0" indent="0">
              <a:buNone/>
            </a:pPr>
            <a:r>
              <a:rPr lang="en-US" sz="5400" dirty="0"/>
              <a:t>Colossians 3:19</a:t>
            </a:r>
          </a:p>
          <a:p>
            <a:pPr marL="0" indent="0">
              <a:buNone/>
            </a:pPr>
            <a:r>
              <a:rPr lang="en-US" sz="5400" b="1" i="1" dirty="0">
                <a:effectLst/>
                <a:latin typeface="Times New Roman" panose="02020603050405020304" pitchFamily="18" charset="0"/>
                <a:ea typeface="Calibri" panose="020F0502020204030204" pitchFamily="34" charset="0"/>
              </a:rPr>
              <a:t>“Husbands, love your wives and do not be bitter toward them.”</a:t>
            </a:r>
            <a:r>
              <a:rPr lang="en-US" sz="5400" dirty="0">
                <a:effectLst/>
                <a:latin typeface="Times New Roman" panose="02020603050405020304" pitchFamily="18" charset="0"/>
                <a:ea typeface="Calibri" panose="020F0502020204030204" pitchFamily="34" charset="0"/>
              </a:rPr>
              <a:t> </a:t>
            </a:r>
            <a:endParaRPr lang="en-US" sz="5400" b="1" i="1"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425435018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0E863D9-20FB-FBC4-EB65-18EFDD53BBD5}"/>
              </a:ext>
            </a:extLst>
          </p:cNvPr>
          <p:cNvSpPr>
            <a:spLocks noGrp="1"/>
          </p:cNvSpPr>
          <p:nvPr>
            <p:ph idx="1"/>
          </p:nvPr>
        </p:nvSpPr>
        <p:spPr>
          <a:xfrm>
            <a:off x="754380" y="457200"/>
            <a:ext cx="10599420" cy="5719763"/>
          </a:xfrm>
        </p:spPr>
        <p:txBody>
          <a:bodyPr>
            <a:noAutofit/>
          </a:bodyPr>
          <a:lstStyle/>
          <a:p>
            <a:pPr marL="0" indent="0">
              <a:buNone/>
            </a:pPr>
            <a:r>
              <a:rPr lang="en-US" sz="5400" dirty="0"/>
              <a:t>Colossians 3:19</a:t>
            </a:r>
          </a:p>
          <a:p>
            <a:pPr marL="0" indent="0">
              <a:buNone/>
            </a:pPr>
            <a:r>
              <a:rPr lang="en-US" sz="5400" b="1" i="1" dirty="0">
                <a:effectLst/>
                <a:latin typeface="Times New Roman" panose="02020603050405020304" pitchFamily="18" charset="0"/>
                <a:ea typeface="Calibri" panose="020F0502020204030204" pitchFamily="34" charset="0"/>
              </a:rPr>
              <a:t>“Husbands, love your wives and do not be bitter toward them.”</a:t>
            </a:r>
            <a:r>
              <a:rPr lang="en-US" sz="5400" dirty="0">
                <a:effectLst/>
                <a:latin typeface="Times New Roman" panose="02020603050405020304" pitchFamily="18" charset="0"/>
                <a:ea typeface="Calibri" panose="020F0502020204030204" pitchFamily="34" charset="0"/>
              </a:rPr>
              <a:t> </a:t>
            </a:r>
          </a:p>
          <a:p>
            <a:pPr marL="0" indent="0">
              <a:buNone/>
            </a:pPr>
            <a:endParaRPr lang="en-US" sz="2000" b="1" i="1" dirty="0">
              <a:latin typeface="Times New Roman" panose="02020603050405020304" pitchFamily="18" charset="0"/>
              <a:ea typeface="Calibri" panose="020F0502020204030204" pitchFamily="34" charset="0"/>
            </a:endParaRPr>
          </a:p>
          <a:p>
            <a:pPr marL="0" indent="0">
              <a:buNone/>
            </a:pPr>
            <a:r>
              <a:rPr lang="en-US" sz="5400" dirty="0">
                <a:effectLst/>
                <a:latin typeface="Times New Roman" panose="02020603050405020304" pitchFamily="18" charset="0"/>
                <a:ea typeface="Calibri" panose="020F0502020204030204" pitchFamily="34" charset="0"/>
              </a:rPr>
              <a:t>Ephesians 5:25</a:t>
            </a:r>
          </a:p>
          <a:p>
            <a:pPr marL="0" indent="0">
              <a:buNone/>
            </a:pPr>
            <a:r>
              <a:rPr lang="en-US" sz="5400" b="1" i="1" dirty="0">
                <a:effectLst/>
                <a:latin typeface="Times New Roman" panose="02020603050405020304" pitchFamily="18" charset="0"/>
                <a:ea typeface="Calibri" panose="020F0502020204030204" pitchFamily="34" charset="0"/>
              </a:rPr>
              <a:t>“Husbands, love your wives, just as Christ also loved the church and gave Himself for her …”.</a:t>
            </a:r>
            <a:r>
              <a:rPr lang="en-US" sz="5400" dirty="0">
                <a:effectLst/>
                <a:latin typeface="Times New Roman" panose="02020603050405020304" pitchFamily="18" charset="0"/>
                <a:ea typeface="Calibri" panose="020F0502020204030204" pitchFamily="34" charset="0"/>
              </a:rPr>
              <a:t> </a:t>
            </a:r>
            <a:endParaRPr lang="en-US" sz="5400" b="1" i="1"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142583786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0E863D9-20FB-FBC4-EB65-18EFDD53BBD5}"/>
              </a:ext>
            </a:extLst>
          </p:cNvPr>
          <p:cNvSpPr>
            <a:spLocks noGrp="1"/>
          </p:cNvSpPr>
          <p:nvPr>
            <p:ph idx="1"/>
          </p:nvPr>
        </p:nvSpPr>
        <p:spPr>
          <a:xfrm>
            <a:off x="754380" y="457200"/>
            <a:ext cx="10599420" cy="5719763"/>
          </a:xfrm>
        </p:spPr>
        <p:txBody>
          <a:bodyPr>
            <a:noAutofit/>
          </a:bodyPr>
          <a:lstStyle/>
          <a:p>
            <a:pPr marL="0" indent="0">
              <a:buNone/>
            </a:pPr>
            <a:r>
              <a:rPr lang="en-US" sz="5400" dirty="0">
                <a:effectLst/>
                <a:latin typeface="Times New Roman" panose="02020603050405020304" pitchFamily="18" charset="0"/>
                <a:ea typeface="Calibri" panose="020F0502020204030204" pitchFamily="34" charset="0"/>
              </a:rPr>
              <a:t>Ephesians 5:28-29</a:t>
            </a:r>
          </a:p>
          <a:p>
            <a:pPr marL="0" indent="0">
              <a:buNone/>
            </a:pPr>
            <a:r>
              <a:rPr lang="en-US" sz="5400" b="1" i="1" dirty="0">
                <a:effectLst/>
                <a:latin typeface="Times New Roman" panose="02020603050405020304" pitchFamily="18" charset="0"/>
                <a:ea typeface="Calibri" panose="020F0502020204030204" pitchFamily="34" charset="0"/>
              </a:rPr>
              <a:t>“So husbands ought to love their own wives as their own bodies; he who loves his wife loves himself.  For no one ever hated his own flesh, but nourishes and cherishes it, just as the Lord does the church.”</a:t>
            </a:r>
            <a:r>
              <a:rPr lang="en-US" sz="5400" dirty="0">
                <a:effectLst/>
                <a:latin typeface="Times New Roman" panose="02020603050405020304" pitchFamily="18" charset="0"/>
                <a:ea typeface="Calibri" panose="020F0502020204030204" pitchFamily="34" charset="0"/>
              </a:rPr>
              <a:t> </a:t>
            </a:r>
            <a:endParaRPr lang="en-US" sz="5400" b="1" i="1"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6194773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0E863D9-20FB-FBC4-EB65-18EFDD53BBD5}"/>
              </a:ext>
            </a:extLst>
          </p:cNvPr>
          <p:cNvSpPr>
            <a:spLocks noGrp="1"/>
          </p:cNvSpPr>
          <p:nvPr>
            <p:ph idx="1"/>
          </p:nvPr>
        </p:nvSpPr>
        <p:spPr>
          <a:xfrm>
            <a:off x="754380" y="457200"/>
            <a:ext cx="10599420" cy="5719763"/>
          </a:xfrm>
        </p:spPr>
        <p:txBody>
          <a:bodyPr>
            <a:noAutofit/>
          </a:bodyPr>
          <a:lstStyle/>
          <a:p>
            <a:pPr marL="0" indent="0">
              <a:buNone/>
            </a:pPr>
            <a:r>
              <a:rPr lang="en-US" sz="4800" dirty="0">
                <a:effectLst/>
                <a:latin typeface="Times New Roman" panose="02020603050405020304" pitchFamily="18" charset="0"/>
                <a:ea typeface="Calibri" panose="020F0502020204030204" pitchFamily="34" charset="0"/>
              </a:rPr>
              <a:t>Ephesians 3:14-16</a:t>
            </a:r>
          </a:p>
          <a:p>
            <a:pPr marL="0" indent="0">
              <a:buNone/>
            </a:pPr>
            <a:r>
              <a:rPr lang="en-US" sz="4800" b="1" i="1" dirty="0">
                <a:effectLst/>
                <a:latin typeface="Times New Roman" panose="02020603050405020304" pitchFamily="18" charset="0"/>
                <a:ea typeface="Calibri" panose="020F0502020204030204" pitchFamily="34" charset="0"/>
              </a:rPr>
              <a:t>“For this reason I bow my knees to the Father of our Lord Jesus Christ, from whom the whole family in heaven and earth is named, that He would grant you, according to the riches of His glory, to be strengthened with might through His Spirit in the inner man …”.</a:t>
            </a:r>
            <a:r>
              <a:rPr lang="en-US" sz="4800" dirty="0">
                <a:effectLst/>
                <a:latin typeface="Times New Roman" panose="02020603050405020304" pitchFamily="18" charset="0"/>
                <a:ea typeface="Calibri" panose="020F0502020204030204" pitchFamily="34" charset="0"/>
              </a:rPr>
              <a:t> </a:t>
            </a:r>
            <a:endParaRPr lang="en-US" sz="4800" b="1" i="1"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121148887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0E863D9-20FB-FBC4-EB65-18EFDD53BBD5}"/>
              </a:ext>
            </a:extLst>
          </p:cNvPr>
          <p:cNvSpPr>
            <a:spLocks noGrp="1"/>
          </p:cNvSpPr>
          <p:nvPr>
            <p:ph idx="1"/>
          </p:nvPr>
        </p:nvSpPr>
        <p:spPr>
          <a:xfrm>
            <a:off x="754380" y="457200"/>
            <a:ext cx="10599420" cy="5719763"/>
          </a:xfrm>
        </p:spPr>
        <p:txBody>
          <a:bodyPr>
            <a:noAutofit/>
          </a:bodyPr>
          <a:lstStyle/>
          <a:p>
            <a:pPr marL="0" indent="0">
              <a:buNone/>
            </a:pPr>
            <a:endParaRPr lang="en-US" sz="5400" dirty="0">
              <a:effectLst/>
              <a:latin typeface="Times New Roman" panose="02020603050405020304" pitchFamily="18" charset="0"/>
              <a:ea typeface="Calibri" panose="020F0502020204030204" pitchFamily="34" charset="0"/>
            </a:endParaRPr>
          </a:p>
          <a:p>
            <a:pPr marL="0" indent="0">
              <a:buNone/>
            </a:pPr>
            <a:r>
              <a:rPr lang="en-US" sz="5400" dirty="0">
                <a:effectLst/>
                <a:latin typeface="Times New Roman" panose="02020603050405020304" pitchFamily="18" charset="0"/>
                <a:ea typeface="Calibri" panose="020F0502020204030204" pitchFamily="34" charset="0"/>
              </a:rPr>
              <a:t>Galatians 5:16</a:t>
            </a:r>
          </a:p>
          <a:p>
            <a:pPr marL="0" indent="0">
              <a:buNone/>
            </a:pPr>
            <a:r>
              <a:rPr lang="en-US" sz="5400" b="1" i="1" dirty="0">
                <a:effectLst/>
                <a:latin typeface="Times New Roman" panose="02020603050405020304" pitchFamily="18" charset="0"/>
                <a:ea typeface="Calibri" panose="020F0502020204030204" pitchFamily="34" charset="0"/>
              </a:rPr>
              <a:t>“I say then: Walk in the Spirit, and you shall not fulfill the lust of the flesh.”</a:t>
            </a:r>
            <a:r>
              <a:rPr lang="en-US" sz="5400" dirty="0">
                <a:effectLst/>
                <a:latin typeface="Times New Roman" panose="02020603050405020304" pitchFamily="18" charset="0"/>
                <a:ea typeface="Calibri" panose="020F0502020204030204" pitchFamily="34" charset="0"/>
              </a:rPr>
              <a:t> </a:t>
            </a:r>
            <a:endParaRPr lang="en-US" sz="5400" b="1" i="1"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123992718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0E863D9-20FB-FBC4-EB65-18EFDD53BBD5}"/>
              </a:ext>
            </a:extLst>
          </p:cNvPr>
          <p:cNvSpPr>
            <a:spLocks noGrp="1"/>
          </p:cNvSpPr>
          <p:nvPr>
            <p:ph idx="1"/>
          </p:nvPr>
        </p:nvSpPr>
        <p:spPr>
          <a:xfrm>
            <a:off x="754380" y="457200"/>
            <a:ext cx="10599420" cy="5719763"/>
          </a:xfrm>
        </p:spPr>
        <p:txBody>
          <a:bodyPr>
            <a:noAutofit/>
          </a:bodyPr>
          <a:lstStyle/>
          <a:p>
            <a:pPr marL="0" indent="0">
              <a:buNone/>
            </a:pPr>
            <a:r>
              <a:rPr lang="en-US" sz="4400" dirty="0">
                <a:effectLst/>
                <a:latin typeface="Times New Roman" panose="02020603050405020304" pitchFamily="18" charset="0"/>
                <a:ea typeface="Calibri" panose="020F0502020204030204" pitchFamily="34" charset="0"/>
              </a:rPr>
              <a:t>Psalm 119:160</a:t>
            </a:r>
          </a:p>
          <a:p>
            <a:pPr marL="0" indent="0">
              <a:buNone/>
            </a:pPr>
            <a:r>
              <a:rPr lang="en-US" sz="4400" b="1" i="1" dirty="0">
                <a:effectLst/>
                <a:latin typeface="Times New Roman" panose="02020603050405020304" pitchFamily="18" charset="0"/>
                <a:ea typeface="Calibri" panose="020F0502020204030204" pitchFamily="34" charset="0"/>
              </a:rPr>
              <a:t>“The entirety of Your word is truth, and every one of Your righteous judgments endures forever.”</a:t>
            </a:r>
            <a:r>
              <a:rPr lang="en-US" sz="4400" dirty="0">
                <a:effectLst/>
                <a:latin typeface="Times New Roman" panose="02020603050405020304" pitchFamily="18" charset="0"/>
                <a:ea typeface="Calibri" panose="020F0502020204030204" pitchFamily="34" charset="0"/>
              </a:rPr>
              <a:t> </a:t>
            </a:r>
            <a:endParaRPr lang="en-US" sz="4400" b="1" i="1"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22869966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0E863D9-20FB-FBC4-EB65-18EFDD53BBD5}"/>
              </a:ext>
            </a:extLst>
          </p:cNvPr>
          <p:cNvSpPr>
            <a:spLocks noGrp="1"/>
          </p:cNvSpPr>
          <p:nvPr>
            <p:ph idx="1"/>
          </p:nvPr>
        </p:nvSpPr>
        <p:spPr>
          <a:xfrm>
            <a:off x="754380" y="457200"/>
            <a:ext cx="10599420" cy="5719763"/>
          </a:xfrm>
        </p:spPr>
        <p:txBody>
          <a:bodyPr>
            <a:noAutofit/>
          </a:bodyPr>
          <a:lstStyle/>
          <a:p>
            <a:pPr marL="0" indent="0">
              <a:buNone/>
            </a:pPr>
            <a:r>
              <a:rPr lang="en-US" sz="4400" dirty="0">
                <a:effectLst/>
                <a:latin typeface="Times New Roman" panose="02020603050405020304" pitchFamily="18" charset="0"/>
                <a:ea typeface="Calibri" panose="020F0502020204030204" pitchFamily="34" charset="0"/>
              </a:rPr>
              <a:t>Psalm 119:160</a:t>
            </a:r>
          </a:p>
          <a:p>
            <a:pPr marL="0" indent="0">
              <a:buNone/>
            </a:pPr>
            <a:r>
              <a:rPr lang="en-US" sz="4400" b="1" i="1" dirty="0">
                <a:effectLst/>
                <a:latin typeface="Times New Roman" panose="02020603050405020304" pitchFamily="18" charset="0"/>
                <a:ea typeface="Calibri" panose="020F0502020204030204" pitchFamily="34" charset="0"/>
              </a:rPr>
              <a:t>“The entirety of Your word is truth, and every one of Your righteous judgments endures forever.”</a:t>
            </a:r>
            <a:r>
              <a:rPr lang="en-US" sz="4400" dirty="0">
                <a:effectLst/>
                <a:latin typeface="Times New Roman" panose="02020603050405020304" pitchFamily="18" charset="0"/>
                <a:ea typeface="Calibri" panose="020F0502020204030204" pitchFamily="34" charset="0"/>
              </a:rPr>
              <a:t> </a:t>
            </a:r>
          </a:p>
          <a:p>
            <a:pPr marL="0" indent="0">
              <a:buNone/>
            </a:pPr>
            <a:endParaRPr lang="en-US" sz="4400" b="1" i="1" dirty="0">
              <a:latin typeface="Times New Roman" panose="02020603050405020304" pitchFamily="18" charset="0"/>
              <a:ea typeface="Calibri" panose="020F0502020204030204" pitchFamily="34" charset="0"/>
            </a:endParaRPr>
          </a:p>
          <a:p>
            <a:pPr marL="0" indent="0">
              <a:buNone/>
            </a:pPr>
            <a:r>
              <a:rPr lang="en-US" sz="4400" dirty="0">
                <a:effectLst/>
                <a:latin typeface="Times New Roman" panose="02020603050405020304" pitchFamily="18" charset="0"/>
                <a:ea typeface="Calibri" panose="020F0502020204030204" pitchFamily="34" charset="0"/>
              </a:rPr>
              <a:t>John 17:17</a:t>
            </a:r>
          </a:p>
          <a:p>
            <a:pPr marL="0" indent="0">
              <a:buNone/>
            </a:pPr>
            <a:r>
              <a:rPr lang="en-US" sz="4400" b="1" i="1" dirty="0">
                <a:effectLst/>
                <a:latin typeface="Times New Roman" panose="02020603050405020304" pitchFamily="18" charset="0"/>
                <a:ea typeface="Calibri" panose="020F0502020204030204" pitchFamily="34" charset="0"/>
              </a:rPr>
              <a:t>“Sanctify them by Your truth.  Your word is truth.”</a:t>
            </a:r>
            <a:r>
              <a:rPr lang="en-US" sz="4400" dirty="0">
                <a:effectLst/>
                <a:latin typeface="Times New Roman" panose="02020603050405020304" pitchFamily="18" charset="0"/>
                <a:ea typeface="Calibri" panose="020F0502020204030204" pitchFamily="34" charset="0"/>
              </a:rPr>
              <a:t> </a:t>
            </a:r>
          </a:p>
        </p:txBody>
      </p:sp>
    </p:spTree>
    <p:extLst>
      <p:ext uri="{BB962C8B-B14F-4D97-AF65-F5344CB8AC3E}">
        <p14:creationId xmlns:p14="http://schemas.microsoft.com/office/powerpoint/2010/main" val="75393449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0E863D9-20FB-FBC4-EB65-18EFDD53BBD5}"/>
              </a:ext>
            </a:extLst>
          </p:cNvPr>
          <p:cNvSpPr>
            <a:spLocks noGrp="1"/>
          </p:cNvSpPr>
          <p:nvPr>
            <p:ph idx="1"/>
          </p:nvPr>
        </p:nvSpPr>
        <p:spPr>
          <a:xfrm>
            <a:off x="754380" y="457200"/>
            <a:ext cx="10599420" cy="5719763"/>
          </a:xfrm>
        </p:spPr>
        <p:txBody>
          <a:bodyPr>
            <a:noAutofit/>
          </a:bodyPr>
          <a:lstStyle/>
          <a:p>
            <a:pPr marL="0" indent="0">
              <a:buNone/>
            </a:pPr>
            <a:r>
              <a:rPr lang="en-US" sz="4400" dirty="0">
                <a:effectLst/>
                <a:latin typeface="Times New Roman" panose="02020603050405020304" pitchFamily="18" charset="0"/>
                <a:ea typeface="Calibri" panose="020F0502020204030204" pitchFamily="34" charset="0"/>
              </a:rPr>
              <a:t>Colossians 1:9-10</a:t>
            </a:r>
          </a:p>
          <a:p>
            <a:pPr marL="0" indent="0">
              <a:buNone/>
            </a:pPr>
            <a:r>
              <a:rPr lang="en-US" sz="4400" b="1" i="1" dirty="0">
                <a:effectLst/>
                <a:latin typeface="Times New Roman" panose="02020603050405020304" pitchFamily="18" charset="0"/>
                <a:ea typeface="Calibri" panose="020F0502020204030204" pitchFamily="34" charset="0"/>
              </a:rPr>
              <a:t>“For this reason we also, since the day we heard it, do not cease to pray for you, and to ask that you may be filled with the knowledge of His will in all wisdom and spiritual understanding; that you may walk worthy of the Lord, fully pleasing Him, being fruitful in every good work and increasing in the knowledge of God …”.</a:t>
            </a:r>
            <a:r>
              <a:rPr lang="en-US" sz="4400" dirty="0">
                <a:effectLst/>
                <a:latin typeface="Times New Roman" panose="02020603050405020304" pitchFamily="18" charset="0"/>
                <a:ea typeface="Calibri" panose="020F0502020204030204" pitchFamily="34" charset="0"/>
              </a:rPr>
              <a:t> </a:t>
            </a:r>
          </a:p>
        </p:txBody>
      </p:sp>
    </p:spTree>
    <p:extLst>
      <p:ext uri="{BB962C8B-B14F-4D97-AF65-F5344CB8AC3E}">
        <p14:creationId xmlns:p14="http://schemas.microsoft.com/office/powerpoint/2010/main" val="39803925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0E863D9-20FB-FBC4-EB65-18EFDD53BBD5}"/>
              </a:ext>
            </a:extLst>
          </p:cNvPr>
          <p:cNvSpPr>
            <a:spLocks noGrp="1"/>
          </p:cNvSpPr>
          <p:nvPr>
            <p:ph idx="1"/>
          </p:nvPr>
        </p:nvSpPr>
        <p:spPr>
          <a:xfrm>
            <a:off x="754380" y="457200"/>
            <a:ext cx="10599420" cy="5719763"/>
          </a:xfrm>
        </p:spPr>
        <p:txBody>
          <a:bodyPr>
            <a:normAutofit/>
          </a:bodyPr>
          <a:lstStyle/>
          <a:p>
            <a:pPr marL="0" indent="0">
              <a:buNone/>
            </a:pPr>
            <a:endParaRPr lang="en-US" sz="4800" dirty="0"/>
          </a:p>
          <a:p>
            <a:pPr marL="0" indent="0">
              <a:buNone/>
            </a:pPr>
            <a:endParaRPr lang="en-US" sz="4800" dirty="0"/>
          </a:p>
          <a:p>
            <a:pPr marL="0" indent="0">
              <a:buNone/>
            </a:pPr>
            <a:r>
              <a:rPr lang="en-US" sz="4800" dirty="0"/>
              <a:t>Colossians 3:14</a:t>
            </a:r>
          </a:p>
          <a:p>
            <a:pPr marL="0" indent="0">
              <a:buNone/>
            </a:pPr>
            <a:r>
              <a:rPr lang="en-US" sz="4800" b="1" i="1" dirty="0">
                <a:effectLst/>
                <a:latin typeface="Times New Roman" panose="02020603050405020304" pitchFamily="18" charset="0"/>
                <a:ea typeface="Calibri" panose="020F0502020204030204" pitchFamily="34" charset="0"/>
              </a:rPr>
              <a:t>“But above all these things put on love, which is the bond of perfection.”</a:t>
            </a:r>
            <a:r>
              <a:rPr lang="en-US" sz="4800" dirty="0">
                <a:effectLst/>
                <a:latin typeface="Times New Roman" panose="02020603050405020304" pitchFamily="18" charset="0"/>
                <a:ea typeface="Calibri" panose="020F0502020204030204" pitchFamily="34" charset="0"/>
              </a:rPr>
              <a:t> </a:t>
            </a:r>
            <a:endParaRPr lang="en-US" sz="4800" dirty="0"/>
          </a:p>
        </p:txBody>
      </p:sp>
    </p:spTree>
    <p:extLst>
      <p:ext uri="{BB962C8B-B14F-4D97-AF65-F5344CB8AC3E}">
        <p14:creationId xmlns:p14="http://schemas.microsoft.com/office/powerpoint/2010/main" val="196125910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0E863D9-20FB-FBC4-EB65-18EFDD53BBD5}"/>
              </a:ext>
            </a:extLst>
          </p:cNvPr>
          <p:cNvSpPr>
            <a:spLocks noGrp="1"/>
          </p:cNvSpPr>
          <p:nvPr>
            <p:ph idx="1"/>
          </p:nvPr>
        </p:nvSpPr>
        <p:spPr>
          <a:xfrm>
            <a:off x="754380" y="457200"/>
            <a:ext cx="10599420" cy="5719763"/>
          </a:xfrm>
        </p:spPr>
        <p:txBody>
          <a:bodyPr>
            <a:noAutofit/>
          </a:bodyPr>
          <a:lstStyle/>
          <a:p>
            <a:pPr marL="0" indent="0">
              <a:buNone/>
            </a:pPr>
            <a:r>
              <a:rPr lang="en-US" sz="4800" dirty="0">
                <a:effectLst/>
                <a:latin typeface="Times New Roman" panose="02020603050405020304" pitchFamily="18" charset="0"/>
                <a:ea typeface="Calibri" panose="020F0502020204030204" pitchFamily="34" charset="0"/>
              </a:rPr>
              <a:t>Ephesians 1:16-17</a:t>
            </a:r>
          </a:p>
          <a:p>
            <a:pPr marL="0" indent="0">
              <a:buNone/>
            </a:pPr>
            <a:r>
              <a:rPr lang="en-US" sz="4800" b="1" i="1" dirty="0">
                <a:effectLst/>
                <a:latin typeface="Times New Roman" panose="02020603050405020304" pitchFamily="18" charset="0"/>
                <a:ea typeface="Calibri" panose="020F0502020204030204" pitchFamily="34" charset="0"/>
              </a:rPr>
              <a:t>“I … do not cease to give thanks for you, making mention of you in my prayers: that the God of our Lord Jesus Christ, the Father of glory, may give to you the spirit of wisdom and revelation in the knowledge of Him …”.</a:t>
            </a:r>
            <a:r>
              <a:rPr lang="en-US" sz="4800" dirty="0">
                <a:effectLst/>
                <a:latin typeface="Times New Roman" panose="02020603050405020304" pitchFamily="18" charset="0"/>
                <a:ea typeface="Calibri" panose="020F0502020204030204" pitchFamily="34" charset="0"/>
              </a:rPr>
              <a:t> </a:t>
            </a:r>
          </a:p>
        </p:txBody>
      </p:sp>
    </p:spTree>
    <p:extLst>
      <p:ext uri="{BB962C8B-B14F-4D97-AF65-F5344CB8AC3E}">
        <p14:creationId xmlns:p14="http://schemas.microsoft.com/office/powerpoint/2010/main" val="396902545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0E863D9-20FB-FBC4-EB65-18EFDD53BBD5}"/>
              </a:ext>
            </a:extLst>
          </p:cNvPr>
          <p:cNvSpPr>
            <a:spLocks noGrp="1"/>
          </p:cNvSpPr>
          <p:nvPr>
            <p:ph idx="1"/>
          </p:nvPr>
        </p:nvSpPr>
        <p:spPr>
          <a:xfrm>
            <a:off x="754380" y="457200"/>
            <a:ext cx="10599420" cy="5719763"/>
          </a:xfrm>
        </p:spPr>
        <p:txBody>
          <a:bodyPr>
            <a:noAutofit/>
          </a:bodyPr>
          <a:lstStyle/>
          <a:p>
            <a:pPr marL="0" indent="0">
              <a:buNone/>
            </a:pPr>
            <a:r>
              <a:rPr lang="en-US" sz="4800" dirty="0">
                <a:effectLst/>
                <a:latin typeface="Times New Roman" panose="02020603050405020304" pitchFamily="18" charset="0"/>
                <a:ea typeface="Calibri" panose="020F0502020204030204" pitchFamily="34" charset="0"/>
              </a:rPr>
              <a:t>Ephesians 5:28-29</a:t>
            </a:r>
          </a:p>
          <a:p>
            <a:pPr marL="0" indent="0">
              <a:buNone/>
            </a:pPr>
            <a:r>
              <a:rPr lang="en-US" sz="4800" b="1" i="1" dirty="0">
                <a:effectLst/>
                <a:latin typeface="Times New Roman" panose="02020603050405020304" pitchFamily="18" charset="0"/>
                <a:ea typeface="Calibri" panose="020F0502020204030204" pitchFamily="34" charset="0"/>
              </a:rPr>
              <a:t>“So husbands ought to love their own wives as their own bodies; he who loves his wife loves himself.  For no one ever hated his own flesh, but nourishes and cherishes it, </a:t>
            </a:r>
            <a:r>
              <a:rPr lang="en-US" sz="4800" b="1" i="1" dirty="0">
                <a:solidFill>
                  <a:srgbClr val="FFFF00"/>
                </a:solidFill>
                <a:effectLst/>
                <a:latin typeface="Times New Roman" panose="02020603050405020304" pitchFamily="18" charset="0"/>
                <a:ea typeface="Calibri" panose="020F0502020204030204" pitchFamily="34" charset="0"/>
              </a:rPr>
              <a:t>just as the Lord does the church.”</a:t>
            </a:r>
            <a:r>
              <a:rPr lang="en-US" sz="4800" dirty="0">
                <a:solidFill>
                  <a:srgbClr val="FFFF00"/>
                </a:solidFill>
                <a:effectLst/>
                <a:latin typeface="Times New Roman" panose="02020603050405020304" pitchFamily="18" charset="0"/>
                <a:ea typeface="Calibri" panose="020F0502020204030204" pitchFamily="34" charset="0"/>
              </a:rPr>
              <a:t>        </a:t>
            </a:r>
            <a:r>
              <a:rPr lang="en-US" sz="4800" dirty="0">
                <a:effectLst/>
                <a:latin typeface="Times New Roman" panose="02020603050405020304" pitchFamily="18" charset="0"/>
                <a:ea typeface="Calibri" panose="020F0502020204030204" pitchFamily="34" charset="0"/>
              </a:rPr>
              <a:t>(cherishes the church)</a:t>
            </a:r>
            <a:endParaRPr lang="en-US" sz="4800" b="1" i="1" dirty="0">
              <a:effectLst/>
              <a:latin typeface="Times New Roman" panose="02020603050405020304" pitchFamily="18" charset="0"/>
              <a:ea typeface="Calibri" panose="020F0502020204030204" pitchFamily="34" charset="0"/>
            </a:endParaRPr>
          </a:p>
        </p:txBody>
      </p:sp>
      <p:sp>
        <p:nvSpPr>
          <p:cNvPr id="2" name="Arrow: Right 1">
            <a:extLst>
              <a:ext uri="{FF2B5EF4-FFF2-40B4-BE49-F238E27FC236}">
                <a16:creationId xmlns:a16="http://schemas.microsoft.com/office/drawing/2014/main" id="{CF52912A-CF90-4EBF-39BD-89A5B49064B3}"/>
              </a:ext>
            </a:extLst>
          </p:cNvPr>
          <p:cNvSpPr/>
          <p:nvPr/>
        </p:nvSpPr>
        <p:spPr>
          <a:xfrm>
            <a:off x="3223260" y="4709160"/>
            <a:ext cx="1028700" cy="365760"/>
          </a:xfrm>
          <a:prstGeom prst="rightArrow">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5517302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0E863D9-20FB-FBC4-EB65-18EFDD53BBD5}"/>
              </a:ext>
            </a:extLst>
          </p:cNvPr>
          <p:cNvSpPr>
            <a:spLocks noGrp="1"/>
          </p:cNvSpPr>
          <p:nvPr>
            <p:ph idx="1"/>
          </p:nvPr>
        </p:nvSpPr>
        <p:spPr>
          <a:xfrm>
            <a:off x="754380" y="457200"/>
            <a:ext cx="10599420" cy="5719763"/>
          </a:xfrm>
        </p:spPr>
        <p:txBody>
          <a:bodyPr>
            <a:noAutofit/>
          </a:bodyPr>
          <a:lstStyle/>
          <a:p>
            <a:pPr marL="0" indent="0">
              <a:buNone/>
            </a:pPr>
            <a:endParaRPr lang="en-US" sz="2000" b="1" i="1" dirty="0">
              <a:latin typeface="Times New Roman" panose="02020603050405020304" pitchFamily="18" charset="0"/>
              <a:ea typeface="Calibri" panose="020F0502020204030204" pitchFamily="34" charset="0"/>
            </a:endParaRPr>
          </a:p>
          <a:p>
            <a:pPr marL="0" indent="0">
              <a:buNone/>
            </a:pPr>
            <a:r>
              <a:rPr lang="en-US" sz="5400" dirty="0">
                <a:effectLst/>
                <a:latin typeface="Times New Roman" panose="02020603050405020304" pitchFamily="18" charset="0"/>
                <a:ea typeface="Calibri" panose="020F0502020204030204" pitchFamily="34" charset="0"/>
              </a:rPr>
              <a:t>Ephesians 5:25</a:t>
            </a:r>
          </a:p>
          <a:p>
            <a:pPr marL="0" indent="0">
              <a:buNone/>
            </a:pPr>
            <a:r>
              <a:rPr lang="en-US" sz="5400" b="1" i="1" dirty="0">
                <a:effectLst/>
                <a:latin typeface="Times New Roman" panose="02020603050405020304" pitchFamily="18" charset="0"/>
                <a:ea typeface="Calibri" panose="020F0502020204030204" pitchFamily="34" charset="0"/>
              </a:rPr>
              <a:t>“Husbands, love your wives, just as </a:t>
            </a:r>
            <a:r>
              <a:rPr lang="en-US" sz="5400" b="1" i="1" dirty="0">
                <a:solidFill>
                  <a:srgbClr val="FFFF00"/>
                </a:solidFill>
                <a:effectLst/>
                <a:latin typeface="Times New Roman" panose="02020603050405020304" pitchFamily="18" charset="0"/>
                <a:ea typeface="Calibri" panose="020F0502020204030204" pitchFamily="34" charset="0"/>
              </a:rPr>
              <a:t>Christ</a:t>
            </a:r>
            <a:r>
              <a:rPr lang="en-US" sz="5400" b="1" i="1" dirty="0">
                <a:effectLst/>
                <a:latin typeface="Times New Roman" panose="02020603050405020304" pitchFamily="18" charset="0"/>
                <a:ea typeface="Calibri" panose="020F0502020204030204" pitchFamily="34" charset="0"/>
              </a:rPr>
              <a:t> also loved the church and </a:t>
            </a:r>
            <a:r>
              <a:rPr lang="en-US" sz="5400" b="1" i="1" dirty="0">
                <a:solidFill>
                  <a:srgbClr val="FFFF00"/>
                </a:solidFill>
                <a:effectLst/>
                <a:latin typeface="Times New Roman" panose="02020603050405020304" pitchFamily="18" charset="0"/>
                <a:ea typeface="Calibri" panose="020F0502020204030204" pitchFamily="34" charset="0"/>
              </a:rPr>
              <a:t>gave Himself for her </a:t>
            </a:r>
            <a:r>
              <a:rPr lang="en-US" sz="5400" b="1" i="1" dirty="0">
                <a:effectLst/>
                <a:latin typeface="Times New Roman" panose="02020603050405020304" pitchFamily="18" charset="0"/>
                <a:ea typeface="Calibri" panose="020F0502020204030204" pitchFamily="34" charset="0"/>
              </a:rPr>
              <a:t>…”.</a:t>
            </a:r>
            <a:r>
              <a:rPr lang="en-US" sz="5400" dirty="0">
                <a:effectLst/>
                <a:latin typeface="Times New Roman" panose="02020603050405020304" pitchFamily="18" charset="0"/>
                <a:ea typeface="Calibri" panose="020F0502020204030204" pitchFamily="34" charset="0"/>
              </a:rPr>
              <a:t> </a:t>
            </a:r>
            <a:endParaRPr lang="en-US" sz="5400" b="1" i="1"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111500154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0E863D9-20FB-FBC4-EB65-18EFDD53BBD5}"/>
              </a:ext>
            </a:extLst>
          </p:cNvPr>
          <p:cNvSpPr>
            <a:spLocks noGrp="1"/>
          </p:cNvSpPr>
          <p:nvPr>
            <p:ph idx="1"/>
          </p:nvPr>
        </p:nvSpPr>
        <p:spPr>
          <a:xfrm>
            <a:off x="754380" y="457200"/>
            <a:ext cx="10599420" cy="5719763"/>
          </a:xfrm>
        </p:spPr>
        <p:txBody>
          <a:bodyPr>
            <a:noAutofit/>
          </a:bodyPr>
          <a:lstStyle/>
          <a:p>
            <a:pPr marL="0" indent="0">
              <a:buNone/>
            </a:pPr>
            <a:endParaRPr lang="en-US" sz="2000" b="1" i="1" dirty="0">
              <a:latin typeface="Times New Roman" panose="02020603050405020304" pitchFamily="18" charset="0"/>
              <a:ea typeface="Calibri" panose="020F0502020204030204" pitchFamily="34" charset="0"/>
            </a:endParaRPr>
          </a:p>
          <a:p>
            <a:pPr marL="0" indent="0">
              <a:buNone/>
            </a:pPr>
            <a:r>
              <a:rPr lang="en-US" sz="4800" dirty="0">
                <a:effectLst/>
                <a:latin typeface="Times New Roman" panose="02020603050405020304" pitchFamily="18" charset="0"/>
                <a:ea typeface="Calibri" panose="020F0502020204030204" pitchFamily="34" charset="0"/>
              </a:rPr>
              <a:t>1 John 3:2</a:t>
            </a:r>
          </a:p>
          <a:p>
            <a:pPr marL="0" marR="0" indent="0">
              <a:spcBef>
                <a:spcPts val="0"/>
              </a:spcBef>
              <a:spcAft>
                <a:spcPts val="0"/>
              </a:spcAft>
              <a:buNone/>
            </a:pPr>
            <a:r>
              <a:rPr lang="en-US" sz="4800" b="1" i="1" kern="100" dirty="0">
                <a:effectLst/>
                <a:latin typeface="Times New Roman" panose="02020603050405020304" pitchFamily="18" charset="0"/>
                <a:ea typeface="Calibri" panose="020F0502020204030204" pitchFamily="34" charset="0"/>
                <a:cs typeface="Times New Roman" panose="02020603050405020304" pitchFamily="18" charset="0"/>
              </a:rPr>
              <a:t>“Beloved, now we are children of God; and it has not yet been revealed what we shall be, but we know that when He is revealed, we shall be like Him, for we shall see Him as He is.”</a:t>
            </a:r>
            <a:r>
              <a:rPr lang="en-US" sz="4800" kern="100" dirty="0">
                <a:effectLst/>
                <a:latin typeface="Times New Roman" panose="02020603050405020304" pitchFamily="18" charset="0"/>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278843938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0E863D9-20FB-FBC4-EB65-18EFDD53BBD5}"/>
              </a:ext>
            </a:extLst>
          </p:cNvPr>
          <p:cNvSpPr>
            <a:spLocks noGrp="1"/>
          </p:cNvSpPr>
          <p:nvPr>
            <p:ph idx="1"/>
          </p:nvPr>
        </p:nvSpPr>
        <p:spPr>
          <a:xfrm>
            <a:off x="754380" y="457200"/>
            <a:ext cx="10599420" cy="5719763"/>
          </a:xfrm>
        </p:spPr>
        <p:txBody>
          <a:bodyPr>
            <a:noAutofit/>
          </a:bodyPr>
          <a:lstStyle/>
          <a:p>
            <a:pPr marL="0" indent="0">
              <a:buNone/>
            </a:pPr>
            <a:endParaRPr lang="en-US" sz="2000" b="1" i="1" dirty="0">
              <a:latin typeface="Times New Roman" panose="02020603050405020304" pitchFamily="18" charset="0"/>
              <a:ea typeface="Calibri" panose="020F0502020204030204" pitchFamily="34" charset="0"/>
            </a:endParaRPr>
          </a:p>
          <a:p>
            <a:pPr marL="0" indent="0">
              <a:buNone/>
            </a:pPr>
            <a:endParaRPr lang="en-US" sz="6000" dirty="0">
              <a:effectLst/>
              <a:latin typeface="Times New Roman" panose="02020603050405020304" pitchFamily="18" charset="0"/>
              <a:ea typeface="Calibri" panose="020F0502020204030204" pitchFamily="34" charset="0"/>
            </a:endParaRPr>
          </a:p>
          <a:p>
            <a:pPr marL="0" indent="0">
              <a:buNone/>
            </a:pPr>
            <a:r>
              <a:rPr lang="en-US" sz="6000" dirty="0">
                <a:effectLst/>
                <a:latin typeface="Times New Roman" panose="02020603050405020304" pitchFamily="18" charset="0"/>
                <a:ea typeface="Calibri" panose="020F0502020204030204" pitchFamily="34" charset="0"/>
              </a:rPr>
              <a:t>Colossians 3:19a</a:t>
            </a:r>
          </a:p>
          <a:p>
            <a:pPr marL="0" marR="0" indent="0">
              <a:spcBef>
                <a:spcPts val="0"/>
              </a:spcBef>
              <a:spcAft>
                <a:spcPts val="0"/>
              </a:spcAft>
              <a:buNone/>
            </a:pPr>
            <a:r>
              <a:rPr lang="en-US" sz="6000" b="1" i="1" kern="100" dirty="0">
                <a:effectLst/>
                <a:latin typeface="Times New Roman" panose="02020603050405020304" pitchFamily="18" charset="0"/>
                <a:ea typeface="Calibri" panose="020F0502020204030204" pitchFamily="34" charset="0"/>
                <a:cs typeface="Times New Roman" panose="02020603050405020304" pitchFamily="18" charset="0"/>
              </a:rPr>
              <a:t>“Husbands, love your wives …”.</a:t>
            </a:r>
            <a:endParaRPr lang="en-US" sz="60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507018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0E863D9-20FB-FBC4-EB65-18EFDD53BBD5}"/>
              </a:ext>
            </a:extLst>
          </p:cNvPr>
          <p:cNvSpPr>
            <a:spLocks noGrp="1"/>
          </p:cNvSpPr>
          <p:nvPr>
            <p:ph idx="1"/>
          </p:nvPr>
        </p:nvSpPr>
        <p:spPr>
          <a:xfrm>
            <a:off x="754380" y="457200"/>
            <a:ext cx="10599420" cy="5719763"/>
          </a:xfrm>
        </p:spPr>
        <p:txBody>
          <a:bodyPr>
            <a:noAutofit/>
          </a:bodyPr>
          <a:lstStyle/>
          <a:p>
            <a:pPr marL="0" indent="0">
              <a:buNone/>
            </a:pPr>
            <a:r>
              <a:rPr lang="en-US" sz="4000" dirty="0"/>
              <a:t>Colossians 3:18-4:1</a:t>
            </a:r>
          </a:p>
          <a:p>
            <a:pPr marL="0" indent="0">
              <a:buNone/>
            </a:pPr>
            <a:r>
              <a:rPr lang="en-US" sz="4000" b="1" i="1" dirty="0">
                <a:effectLst/>
                <a:latin typeface="Times New Roman" panose="02020603050405020304" pitchFamily="18" charset="0"/>
                <a:ea typeface="Calibri" panose="020F0502020204030204" pitchFamily="34" charset="0"/>
              </a:rPr>
              <a:t>“Wives, submit to your own husbands, as is fitting in the Lord.  Husbands, love your wives and do not be bitter toward them.  Children, obey your parents in all things, for this is well pleasing to the Lord.  Fathers, do not provoke your children, lest they become discouraged.  Bondservants, obey in all things your masters according to the flesh, not with eyeservice, as men-pleasers, but in sincerity of heart, fearing</a:t>
            </a:r>
            <a:endParaRPr lang="en-US" sz="4000" dirty="0"/>
          </a:p>
        </p:txBody>
      </p:sp>
    </p:spTree>
    <p:extLst>
      <p:ext uri="{BB962C8B-B14F-4D97-AF65-F5344CB8AC3E}">
        <p14:creationId xmlns:p14="http://schemas.microsoft.com/office/powerpoint/2010/main" val="41224517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0E863D9-20FB-FBC4-EB65-18EFDD53BBD5}"/>
              </a:ext>
            </a:extLst>
          </p:cNvPr>
          <p:cNvSpPr>
            <a:spLocks noGrp="1"/>
          </p:cNvSpPr>
          <p:nvPr>
            <p:ph idx="1"/>
          </p:nvPr>
        </p:nvSpPr>
        <p:spPr>
          <a:xfrm>
            <a:off x="754380" y="457200"/>
            <a:ext cx="10599420" cy="5719763"/>
          </a:xfrm>
        </p:spPr>
        <p:txBody>
          <a:bodyPr>
            <a:normAutofit/>
          </a:bodyPr>
          <a:lstStyle/>
          <a:p>
            <a:pPr marL="0" indent="0">
              <a:buNone/>
            </a:pPr>
            <a:r>
              <a:rPr lang="en-US" sz="4000" dirty="0"/>
              <a:t>Colossians 3:18-4:1</a:t>
            </a:r>
          </a:p>
          <a:p>
            <a:pPr marL="0" indent="0">
              <a:buNone/>
            </a:pPr>
            <a:r>
              <a:rPr lang="en-US" sz="4000" b="1" i="1" dirty="0">
                <a:effectLst/>
                <a:latin typeface="Times New Roman" panose="02020603050405020304" pitchFamily="18" charset="0"/>
                <a:ea typeface="Calibri" panose="020F0502020204030204" pitchFamily="34" charset="0"/>
              </a:rPr>
              <a:t>God.  And whatever you do, do it heartily, as to the Lord and not to men, knowing that from the Lord you will receive the reward of the inheritance; for you serve the Lord Christ.  But he who does wrong will be repaid for what he has done, and there is no partiality.  Masters, give your bondservants what is just and fair, knowing that you also have a Master in heaven.”</a:t>
            </a:r>
            <a:r>
              <a:rPr lang="en-US" sz="4000" dirty="0">
                <a:effectLst/>
                <a:latin typeface="Times New Roman" panose="02020603050405020304" pitchFamily="18" charset="0"/>
                <a:ea typeface="Calibri" panose="020F0502020204030204" pitchFamily="34" charset="0"/>
              </a:rPr>
              <a:t> </a:t>
            </a:r>
            <a:endParaRPr lang="en-US" sz="4000" dirty="0"/>
          </a:p>
        </p:txBody>
      </p:sp>
    </p:spTree>
    <p:extLst>
      <p:ext uri="{BB962C8B-B14F-4D97-AF65-F5344CB8AC3E}">
        <p14:creationId xmlns:p14="http://schemas.microsoft.com/office/powerpoint/2010/main" val="12700472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0E863D9-20FB-FBC4-EB65-18EFDD53BBD5}"/>
              </a:ext>
            </a:extLst>
          </p:cNvPr>
          <p:cNvSpPr>
            <a:spLocks noGrp="1"/>
          </p:cNvSpPr>
          <p:nvPr>
            <p:ph idx="1"/>
          </p:nvPr>
        </p:nvSpPr>
        <p:spPr>
          <a:xfrm>
            <a:off x="754380" y="457200"/>
            <a:ext cx="10599420" cy="5719763"/>
          </a:xfrm>
        </p:spPr>
        <p:txBody>
          <a:bodyPr>
            <a:noAutofit/>
          </a:bodyPr>
          <a:lstStyle/>
          <a:p>
            <a:pPr marL="0" indent="0">
              <a:buNone/>
            </a:pPr>
            <a:endParaRPr lang="en-US" sz="5400" dirty="0"/>
          </a:p>
          <a:p>
            <a:pPr marL="0" indent="0">
              <a:buNone/>
            </a:pPr>
            <a:r>
              <a:rPr lang="en-US" sz="5400" dirty="0"/>
              <a:t>Colossians 3:18</a:t>
            </a:r>
          </a:p>
          <a:p>
            <a:pPr marL="0" indent="0">
              <a:buNone/>
            </a:pPr>
            <a:r>
              <a:rPr lang="en-US" sz="5400" b="1" i="1" dirty="0">
                <a:effectLst/>
                <a:latin typeface="Times New Roman" panose="02020603050405020304" pitchFamily="18" charset="0"/>
                <a:ea typeface="Calibri" panose="020F0502020204030204" pitchFamily="34" charset="0"/>
              </a:rPr>
              <a:t>“Wives, submit to your own husbands, as is fitting in the Lord.”  </a:t>
            </a:r>
            <a:endParaRPr lang="en-US" sz="5400" dirty="0"/>
          </a:p>
        </p:txBody>
      </p:sp>
    </p:spTree>
    <p:extLst>
      <p:ext uri="{BB962C8B-B14F-4D97-AF65-F5344CB8AC3E}">
        <p14:creationId xmlns:p14="http://schemas.microsoft.com/office/powerpoint/2010/main" val="32764288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0E863D9-20FB-FBC4-EB65-18EFDD53BBD5}"/>
              </a:ext>
            </a:extLst>
          </p:cNvPr>
          <p:cNvSpPr>
            <a:spLocks noGrp="1"/>
          </p:cNvSpPr>
          <p:nvPr>
            <p:ph idx="1"/>
          </p:nvPr>
        </p:nvSpPr>
        <p:spPr>
          <a:xfrm>
            <a:off x="754380" y="457200"/>
            <a:ext cx="10599420" cy="5719763"/>
          </a:xfrm>
        </p:spPr>
        <p:txBody>
          <a:bodyPr>
            <a:noAutofit/>
          </a:bodyPr>
          <a:lstStyle/>
          <a:p>
            <a:pPr marL="0" indent="0">
              <a:buNone/>
            </a:pPr>
            <a:r>
              <a:rPr lang="en-US" sz="5400" dirty="0"/>
              <a:t>Colossians 3:18</a:t>
            </a:r>
          </a:p>
          <a:p>
            <a:pPr marL="0" indent="0">
              <a:buNone/>
            </a:pPr>
            <a:r>
              <a:rPr lang="en-US" sz="5400" b="1" i="1" dirty="0">
                <a:effectLst/>
                <a:latin typeface="Times New Roman" panose="02020603050405020304" pitchFamily="18" charset="0"/>
                <a:ea typeface="Calibri" panose="020F0502020204030204" pitchFamily="34" charset="0"/>
              </a:rPr>
              <a:t>“Wives, </a:t>
            </a:r>
            <a:r>
              <a:rPr lang="en-US" sz="5400" b="1" i="1" dirty="0">
                <a:solidFill>
                  <a:srgbClr val="FFFF00"/>
                </a:solidFill>
                <a:effectLst/>
                <a:latin typeface="Times New Roman" panose="02020603050405020304" pitchFamily="18" charset="0"/>
                <a:ea typeface="Calibri" panose="020F0502020204030204" pitchFamily="34" charset="0"/>
              </a:rPr>
              <a:t>submit</a:t>
            </a:r>
            <a:r>
              <a:rPr lang="en-US" sz="5400" b="1" i="1" dirty="0">
                <a:effectLst/>
                <a:latin typeface="Times New Roman" panose="02020603050405020304" pitchFamily="18" charset="0"/>
                <a:ea typeface="Calibri" panose="020F0502020204030204" pitchFamily="34" charset="0"/>
              </a:rPr>
              <a:t> to your own husbands, as is fitting in the Lord.”  </a:t>
            </a:r>
            <a:endParaRPr lang="en-US" sz="5400" dirty="0"/>
          </a:p>
        </p:txBody>
      </p:sp>
    </p:spTree>
    <p:extLst>
      <p:ext uri="{BB962C8B-B14F-4D97-AF65-F5344CB8AC3E}">
        <p14:creationId xmlns:p14="http://schemas.microsoft.com/office/powerpoint/2010/main" val="5646868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0E863D9-20FB-FBC4-EB65-18EFDD53BBD5}"/>
              </a:ext>
            </a:extLst>
          </p:cNvPr>
          <p:cNvSpPr>
            <a:spLocks noGrp="1"/>
          </p:cNvSpPr>
          <p:nvPr>
            <p:ph idx="1"/>
          </p:nvPr>
        </p:nvSpPr>
        <p:spPr>
          <a:xfrm>
            <a:off x="754380" y="457200"/>
            <a:ext cx="10599420" cy="5719763"/>
          </a:xfrm>
        </p:spPr>
        <p:txBody>
          <a:bodyPr>
            <a:noAutofit/>
          </a:bodyPr>
          <a:lstStyle/>
          <a:p>
            <a:pPr marL="0" indent="0">
              <a:buNone/>
            </a:pPr>
            <a:r>
              <a:rPr lang="en-US" sz="5400" dirty="0"/>
              <a:t>Colossians 3:18</a:t>
            </a:r>
          </a:p>
          <a:p>
            <a:pPr marL="0" indent="0">
              <a:buNone/>
            </a:pPr>
            <a:r>
              <a:rPr lang="en-US" sz="5400" b="1" i="1" dirty="0">
                <a:effectLst/>
                <a:latin typeface="Times New Roman" panose="02020603050405020304" pitchFamily="18" charset="0"/>
                <a:ea typeface="Calibri" panose="020F0502020204030204" pitchFamily="34" charset="0"/>
              </a:rPr>
              <a:t>“Wives, </a:t>
            </a:r>
            <a:r>
              <a:rPr lang="en-US" sz="5400" b="1" i="1" dirty="0">
                <a:solidFill>
                  <a:srgbClr val="FFFF00"/>
                </a:solidFill>
                <a:effectLst/>
                <a:latin typeface="Times New Roman" panose="02020603050405020304" pitchFamily="18" charset="0"/>
                <a:ea typeface="Calibri" panose="020F0502020204030204" pitchFamily="34" charset="0"/>
              </a:rPr>
              <a:t>submit</a:t>
            </a:r>
            <a:r>
              <a:rPr lang="en-US" sz="5400" b="1" i="1" dirty="0">
                <a:effectLst/>
                <a:latin typeface="Times New Roman" panose="02020603050405020304" pitchFamily="18" charset="0"/>
                <a:ea typeface="Calibri" panose="020F0502020204030204" pitchFamily="34" charset="0"/>
              </a:rPr>
              <a:t> to your own husbands, as is fitting in the Lord.”</a:t>
            </a:r>
          </a:p>
          <a:p>
            <a:pPr marL="0" indent="0">
              <a:buNone/>
            </a:pPr>
            <a:endParaRPr lang="en-US" sz="2000" b="1" i="1" dirty="0">
              <a:latin typeface="Times New Roman" panose="02020603050405020304" pitchFamily="18" charset="0"/>
              <a:ea typeface="Calibri" panose="020F0502020204030204" pitchFamily="34" charset="0"/>
            </a:endParaRPr>
          </a:p>
          <a:p>
            <a:pPr marL="0" indent="0">
              <a:buNone/>
            </a:pPr>
            <a:r>
              <a:rPr lang="en-US" sz="5400" dirty="0">
                <a:effectLst/>
                <a:latin typeface="Times New Roman" panose="02020603050405020304" pitchFamily="18" charset="0"/>
                <a:ea typeface="Calibri" panose="020F0502020204030204" pitchFamily="34" charset="0"/>
              </a:rPr>
              <a:t>(KJV) “</a:t>
            </a:r>
            <a:r>
              <a:rPr lang="en-US" sz="5400" b="1" i="1" dirty="0">
                <a:effectLst/>
                <a:latin typeface="Times New Roman" panose="02020603050405020304" pitchFamily="18" charset="0"/>
                <a:ea typeface="Calibri" panose="020F0502020204030204" pitchFamily="34" charset="0"/>
              </a:rPr>
              <a:t>Wives, submit yourselves unto your own husbands, as it is fit in the Lord.”</a:t>
            </a:r>
            <a:r>
              <a:rPr lang="en-US" sz="5400" dirty="0">
                <a:effectLst/>
                <a:latin typeface="Times New Roman" panose="02020603050405020304" pitchFamily="18" charset="0"/>
                <a:ea typeface="Calibri" panose="020F0502020204030204" pitchFamily="34" charset="0"/>
              </a:rPr>
              <a:t> </a:t>
            </a:r>
            <a:r>
              <a:rPr lang="en-US" sz="5400" b="1" i="1" dirty="0">
                <a:effectLst/>
                <a:latin typeface="Times New Roman" panose="02020603050405020304" pitchFamily="18" charset="0"/>
                <a:ea typeface="Calibri" panose="020F0502020204030204" pitchFamily="34" charset="0"/>
              </a:rPr>
              <a:t>  </a:t>
            </a:r>
            <a:endParaRPr lang="en-US" sz="5400" dirty="0"/>
          </a:p>
        </p:txBody>
      </p:sp>
    </p:spTree>
    <p:extLst>
      <p:ext uri="{BB962C8B-B14F-4D97-AF65-F5344CB8AC3E}">
        <p14:creationId xmlns:p14="http://schemas.microsoft.com/office/powerpoint/2010/main" val="408726133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73</TotalTime>
  <Words>1862</Words>
  <Application>Microsoft Office PowerPoint</Application>
  <PresentationFormat>Widescreen</PresentationFormat>
  <Paragraphs>119</Paragraphs>
  <Slides>44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44</vt:i4>
      </vt:variant>
    </vt:vector>
  </HeadingPairs>
  <TitlesOfParts>
    <vt:vector size="49" baseType="lpstr">
      <vt:lpstr>Arial</vt:lpstr>
      <vt:lpstr>Calibri</vt:lpstr>
      <vt:lpstr>Calibri Light</vt:lpstr>
      <vt:lpstr>Times New Roman</vt:lpstr>
      <vt:lpstr>office theme</vt:lpstr>
      <vt:lpstr>Colossians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Kenneth Stearns</dc:creator>
  <cp:lastModifiedBy>Kenneth Stearns</cp:lastModifiedBy>
  <cp:revision>7</cp:revision>
  <dcterms:created xsi:type="dcterms:W3CDTF">2023-06-11T03:29:33Z</dcterms:created>
  <dcterms:modified xsi:type="dcterms:W3CDTF">2023-06-11T03:45:43Z</dcterms:modified>
</cp:coreProperties>
</file>